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.xml" ContentType="application/vnd.openxmlformats-officedocument.themeOverr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2.xml" ContentType="application/vnd.openxmlformats-officedocument.themeOverr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71" r:id="rId2"/>
    <p:sldId id="262" r:id="rId3"/>
    <p:sldId id="269" r:id="rId4"/>
    <p:sldId id="268" r:id="rId5"/>
    <p:sldId id="270" r:id="rId6"/>
    <p:sldId id="273" r:id="rId7"/>
    <p:sldId id="274" r:id="rId8"/>
    <p:sldId id="256" r:id="rId9"/>
    <p:sldId id="275" r:id="rId10"/>
    <p:sldId id="257" r:id="rId11"/>
    <p:sldId id="258" r:id="rId12"/>
    <p:sldId id="259" r:id="rId13"/>
    <p:sldId id="260" r:id="rId14"/>
    <p:sldId id="278" r:id="rId15"/>
    <p:sldId id="279" r:id="rId16"/>
    <p:sldId id="261" r:id="rId17"/>
    <p:sldId id="263" r:id="rId18"/>
    <p:sldId id="264" r:id="rId19"/>
    <p:sldId id="266" r:id="rId20"/>
    <p:sldId id="267" r:id="rId21"/>
    <p:sldId id="280" r:id="rId22"/>
    <p:sldId id="286" r:id="rId23"/>
    <p:sldId id="281" r:id="rId24"/>
    <p:sldId id="287" r:id="rId25"/>
    <p:sldId id="282" r:id="rId26"/>
    <p:sldId id="283" r:id="rId27"/>
    <p:sldId id="284" r:id="rId28"/>
    <p:sldId id="285" r:id="rId29"/>
    <p:sldId id="289" r:id="rId30"/>
    <p:sldId id="288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1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65" autoAdjust="0"/>
    <p:restoredTop sz="95394" autoAdjust="0"/>
  </p:normalViewPr>
  <p:slideViewPr>
    <p:cSldViewPr snapToGrid="0">
      <p:cViewPr>
        <p:scale>
          <a:sx n="130" d="100"/>
          <a:sy n="130" d="100"/>
        </p:scale>
        <p:origin x="654" y="-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8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9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tsumoto\Desktop\different_ber_current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tsumoto\Desktop\different_ber_current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tsumoto\Desktop\Research\Presentation\&#36229;&#36234;&#26041;&#31243;&#24335;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正規分布グラフ!$C$5</c:f>
              <c:strCache>
                <c:ptCount val="1"/>
                <c:pt idx="0">
                  <c:v>f(x)</c:v>
                </c:pt>
              </c:strCache>
            </c:strRef>
          </c:tx>
          <c:spPr>
            <a:ln w="3810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正規分布グラフ!$B$6:$B$86</c:f>
              <c:numCache>
                <c:formatCode>General</c:formatCode>
                <c:ptCount val="81"/>
                <c:pt idx="0">
                  <c:v>-4</c:v>
                </c:pt>
                <c:pt idx="1">
                  <c:v>-3.9</c:v>
                </c:pt>
                <c:pt idx="2">
                  <c:v>-3.8</c:v>
                </c:pt>
                <c:pt idx="3">
                  <c:v>-3.7</c:v>
                </c:pt>
                <c:pt idx="4">
                  <c:v>-3.6</c:v>
                </c:pt>
                <c:pt idx="5">
                  <c:v>-3.5</c:v>
                </c:pt>
                <c:pt idx="6">
                  <c:v>-3.4</c:v>
                </c:pt>
                <c:pt idx="7">
                  <c:v>-3.3</c:v>
                </c:pt>
                <c:pt idx="8">
                  <c:v>-3.2</c:v>
                </c:pt>
                <c:pt idx="9">
                  <c:v>-3.1</c:v>
                </c:pt>
                <c:pt idx="10">
                  <c:v>-3</c:v>
                </c:pt>
                <c:pt idx="11">
                  <c:v>-2.9</c:v>
                </c:pt>
                <c:pt idx="12">
                  <c:v>-2.8</c:v>
                </c:pt>
                <c:pt idx="13">
                  <c:v>-2.7</c:v>
                </c:pt>
                <c:pt idx="14">
                  <c:v>-2.6</c:v>
                </c:pt>
                <c:pt idx="15">
                  <c:v>-2.5</c:v>
                </c:pt>
                <c:pt idx="16">
                  <c:v>-2.4</c:v>
                </c:pt>
                <c:pt idx="17">
                  <c:v>-2.2999999999999998</c:v>
                </c:pt>
                <c:pt idx="18">
                  <c:v>-2.2000000000000002</c:v>
                </c:pt>
                <c:pt idx="19">
                  <c:v>-2.1</c:v>
                </c:pt>
                <c:pt idx="20">
                  <c:v>-2</c:v>
                </c:pt>
                <c:pt idx="21">
                  <c:v>-1.9</c:v>
                </c:pt>
                <c:pt idx="22">
                  <c:v>-1.8</c:v>
                </c:pt>
                <c:pt idx="23">
                  <c:v>-1.7</c:v>
                </c:pt>
                <c:pt idx="24">
                  <c:v>-1.6</c:v>
                </c:pt>
                <c:pt idx="25">
                  <c:v>-1.5</c:v>
                </c:pt>
                <c:pt idx="26">
                  <c:v>-1.4</c:v>
                </c:pt>
                <c:pt idx="27">
                  <c:v>-1.3</c:v>
                </c:pt>
                <c:pt idx="28">
                  <c:v>-1.2</c:v>
                </c:pt>
                <c:pt idx="29">
                  <c:v>-1.1000000000000001</c:v>
                </c:pt>
                <c:pt idx="30">
                  <c:v>-1</c:v>
                </c:pt>
                <c:pt idx="31">
                  <c:v>-0.9</c:v>
                </c:pt>
                <c:pt idx="32">
                  <c:v>-0.8</c:v>
                </c:pt>
                <c:pt idx="33">
                  <c:v>-0.7</c:v>
                </c:pt>
                <c:pt idx="34">
                  <c:v>-0.6</c:v>
                </c:pt>
                <c:pt idx="35">
                  <c:v>-0.5</c:v>
                </c:pt>
                <c:pt idx="36">
                  <c:v>-0.4</c:v>
                </c:pt>
                <c:pt idx="37">
                  <c:v>-0.3</c:v>
                </c:pt>
                <c:pt idx="38">
                  <c:v>-0.2</c:v>
                </c:pt>
                <c:pt idx="39">
                  <c:v>-0.1</c:v>
                </c:pt>
                <c:pt idx="40">
                  <c:v>0</c:v>
                </c:pt>
                <c:pt idx="41">
                  <c:v>9.9999999999999603E-2</c:v>
                </c:pt>
                <c:pt idx="42">
                  <c:v>0.2</c:v>
                </c:pt>
                <c:pt idx="43">
                  <c:v>0.3</c:v>
                </c:pt>
                <c:pt idx="44">
                  <c:v>0.4</c:v>
                </c:pt>
                <c:pt idx="45">
                  <c:v>0.5</c:v>
                </c:pt>
                <c:pt idx="46">
                  <c:v>0.6</c:v>
                </c:pt>
                <c:pt idx="47">
                  <c:v>0.7</c:v>
                </c:pt>
                <c:pt idx="48">
                  <c:v>0.8</c:v>
                </c:pt>
                <c:pt idx="49">
                  <c:v>0.9</c:v>
                </c:pt>
                <c:pt idx="50">
                  <c:v>1</c:v>
                </c:pt>
                <c:pt idx="51">
                  <c:v>1.1000000000000001</c:v>
                </c:pt>
                <c:pt idx="52">
                  <c:v>1.2</c:v>
                </c:pt>
                <c:pt idx="53">
                  <c:v>1.3</c:v>
                </c:pt>
                <c:pt idx="54">
                  <c:v>1.4</c:v>
                </c:pt>
                <c:pt idx="55">
                  <c:v>1.50000000000001</c:v>
                </c:pt>
                <c:pt idx="56">
                  <c:v>1.6</c:v>
                </c:pt>
                <c:pt idx="57">
                  <c:v>1.7</c:v>
                </c:pt>
                <c:pt idx="58">
                  <c:v>1.80000000000001</c:v>
                </c:pt>
                <c:pt idx="59">
                  <c:v>1.9000000000000099</c:v>
                </c:pt>
                <c:pt idx="60">
                  <c:v>2.0000000000000102</c:v>
                </c:pt>
                <c:pt idx="61">
                  <c:v>2.1</c:v>
                </c:pt>
                <c:pt idx="62">
                  <c:v>2.2000000000000099</c:v>
                </c:pt>
                <c:pt idx="63">
                  <c:v>2.30000000000001</c:v>
                </c:pt>
                <c:pt idx="64">
                  <c:v>2.4000000000000101</c:v>
                </c:pt>
                <c:pt idx="65">
                  <c:v>2.5000000000000102</c:v>
                </c:pt>
                <c:pt idx="66">
                  <c:v>2.6000000000000099</c:v>
                </c:pt>
                <c:pt idx="67">
                  <c:v>2.7000000000000099</c:v>
                </c:pt>
                <c:pt idx="68">
                  <c:v>2.80000000000001</c:v>
                </c:pt>
                <c:pt idx="69">
                  <c:v>2.9000000000000101</c:v>
                </c:pt>
                <c:pt idx="70">
                  <c:v>3.0000000000000102</c:v>
                </c:pt>
                <c:pt idx="71">
                  <c:v>3.1000000000000099</c:v>
                </c:pt>
                <c:pt idx="72">
                  <c:v>3.2000000000000099</c:v>
                </c:pt>
                <c:pt idx="73">
                  <c:v>3.30000000000001</c:v>
                </c:pt>
                <c:pt idx="74">
                  <c:v>3.4000000000000101</c:v>
                </c:pt>
                <c:pt idx="75">
                  <c:v>3.5000000000000102</c:v>
                </c:pt>
                <c:pt idx="76">
                  <c:v>3.6000000000000099</c:v>
                </c:pt>
                <c:pt idx="77">
                  <c:v>3.7000000000000099</c:v>
                </c:pt>
                <c:pt idx="78">
                  <c:v>3.80000000000001</c:v>
                </c:pt>
                <c:pt idx="79">
                  <c:v>3.9000000000000101</c:v>
                </c:pt>
                <c:pt idx="80">
                  <c:v>4.0000000000000098</c:v>
                </c:pt>
              </c:numCache>
            </c:numRef>
          </c:xVal>
          <c:yVal>
            <c:numRef>
              <c:f>正規分布グラフ!$C$6:$C$86</c:f>
              <c:numCache>
                <c:formatCode>General</c:formatCode>
                <c:ptCount val="81"/>
                <c:pt idx="0">
                  <c:v>1.3383022576488537E-4</c:v>
                </c:pt>
                <c:pt idx="1">
                  <c:v>1.9865547139277272E-4</c:v>
                </c:pt>
                <c:pt idx="2">
                  <c:v>2.9194692579146027E-4</c:v>
                </c:pt>
                <c:pt idx="3">
                  <c:v>4.2478027055075143E-4</c:v>
                </c:pt>
                <c:pt idx="4">
                  <c:v>6.119019301137719E-4</c:v>
                </c:pt>
                <c:pt idx="5">
                  <c:v>8.7268269504576015E-4</c:v>
                </c:pt>
                <c:pt idx="6">
                  <c:v>1.2322191684730199E-3</c:v>
                </c:pt>
                <c:pt idx="7">
                  <c:v>1.7225689390536812E-3</c:v>
                </c:pt>
                <c:pt idx="8">
                  <c:v>2.3840882014648404E-3</c:v>
                </c:pt>
                <c:pt idx="9">
                  <c:v>3.2668190561999182E-3</c:v>
                </c:pt>
                <c:pt idx="10">
                  <c:v>4.4318484119380075E-3</c:v>
                </c:pt>
                <c:pt idx="11">
                  <c:v>5.9525324197758538E-3</c:v>
                </c:pt>
                <c:pt idx="12">
                  <c:v>7.9154515829799686E-3</c:v>
                </c:pt>
                <c:pt idx="13">
                  <c:v>1.0420934814422592E-2</c:v>
                </c:pt>
                <c:pt idx="14">
                  <c:v>1.3582969233685613E-2</c:v>
                </c:pt>
                <c:pt idx="15">
                  <c:v>1.752830049356854E-2</c:v>
                </c:pt>
                <c:pt idx="16">
                  <c:v>2.2394530294842899E-2</c:v>
                </c:pt>
                <c:pt idx="17">
                  <c:v>2.8327037741601186E-2</c:v>
                </c:pt>
                <c:pt idx="18">
                  <c:v>3.5474592846231424E-2</c:v>
                </c:pt>
                <c:pt idx="19">
                  <c:v>4.3983595980427191E-2</c:v>
                </c:pt>
                <c:pt idx="20">
                  <c:v>5.3990966513188063E-2</c:v>
                </c:pt>
                <c:pt idx="21">
                  <c:v>6.5615814774676595E-2</c:v>
                </c:pt>
                <c:pt idx="22">
                  <c:v>7.8950158300894149E-2</c:v>
                </c:pt>
                <c:pt idx="23">
                  <c:v>9.4049077376886947E-2</c:v>
                </c:pt>
                <c:pt idx="24">
                  <c:v>0.11092083467945554</c:v>
                </c:pt>
                <c:pt idx="25">
                  <c:v>0.12951759566589174</c:v>
                </c:pt>
                <c:pt idx="26">
                  <c:v>0.14972746563574488</c:v>
                </c:pt>
                <c:pt idx="27">
                  <c:v>0.17136859204780736</c:v>
                </c:pt>
                <c:pt idx="28">
                  <c:v>0.19418605498321295</c:v>
                </c:pt>
                <c:pt idx="29">
                  <c:v>0.21785217703255053</c:v>
                </c:pt>
                <c:pt idx="30">
                  <c:v>0.24197072451914337</c:v>
                </c:pt>
                <c:pt idx="31">
                  <c:v>0.26608524989875482</c:v>
                </c:pt>
                <c:pt idx="32">
                  <c:v>0.28969155276148273</c:v>
                </c:pt>
                <c:pt idx="33">
                  <c:v>0.31225393336676127</c:v>
                </c:pt>
                <c:pt idx="34">
                  <c:v>0.33322460289179967</c:v>
                </c:pt>
                <c:pt idx="35">
                  <c:v>0.35206532676429952</c:v>
                </c:pt>
                <c:pt idx="36">
                  <c:v>0.36827014030332333</c:v>
                </c:pt>
                <c:pt idx="37">
                  <c:v>0.38138781546052414</c:v>
                </c:pt>
                <c:pt idx="38">
                  <c:v>0.39104269397545588</c:v>
                </c:pt>
                <c:pt idx="39">
                  <c:v>0.39695254747701181</c:v>
                </c:pt>
                <c:pt idx="40">
                  <c:v>0.3989422804014327</c:v>
                </c:pt>
                <c:pt idx="41">
                  <c:v>0.39695254747701181</c:v>
                </c:pt>
                <c:pt idx="42">
                  <c:v>0.39104269397545588</c:v>
                </c:pt>
                <c:pt idx="43">
                  <c:v>0.38138781546052414</c:v>
                </c:pt>
                <c:pt idx="44">
                  <c:v>0.36827014030332333</c:v>
                </c:pt>
                <c:pt idx="45">
                  <c:v>0.35206532676429952</c:v>
                </c:pt>
                <c:pt idx="46">
                  <c:v>0.33322460289179967</c:v>
                </c:pt>
                <c:pt idx="47">
                  <c:v>0.31225393336676127</c:v>
                </c:pt>
                <c:pt idx="48">
                  <c:v>0.28969155276148273</c:v>
                </c:pt>
                <c:pt idx="49">
                  <c:v>0.26608524989875482</c:v>
                </c:pt>
                <c:pt idx="50">
                  <c:v>0.24197072451914337</c:v>
                </c:pt>
                <c:pt idx="51">
                  <c:v>0.21785217703255053</c:v>
                </c:pt>
                <c:pt idx="52">
                  <c:v>0.19418605498321295</c:v>
                </c:pt>
                <c:pt idx="53">
                  <c:v>0.17136859204780736</c:v>
                </c:pt>
                <c:pt idx="54">
                  <c:v>0.14972746563574488</c:v>
                </c:pt>
                <c:pt idx="55">
                  <c:v>0.1295175956658898</c:v>
                </c:pt>
                <c:pt idx="56">
                  <c:v>0.11092083467945554</c:v>
                </c:pt>
                <c:pt idx="57">
                  <c:v>9.4049077376886947E-2</c:v>
                </c:pt>
                <c:pt idx="58">
                  <c:v>7.8950158300892734E-2</c:v>
                </c:pt>
                <c:pt idx="59">
                  <c:v>6.561581477467536E-2</c:v>
                </c:pt>
                <c:pt idx="60">
                  <c:v>5.3990966513186953E-2</c:v>
                </c:pt>
                <c:pt idx="61">
                  <c:v>4.3983595980427191E-2</c:v>
                </c:pt>
                <c:pt idx="62">
                  <c:v>3.5474592846230668E-2</c:v>
                </c:pt>
                <c:pt idx="63">
                  <c:v>2.8327037741600516E-2</c:v>
                </c:pt>
                <c:pt idx="64">
                  <c:v>2.2394530294842355E-2</c:v>
                </c:pt>
                <c:pt idx="65">
                  <c:v>1.7528300493568086E-2</c:v>
                </c:pt>
                <c:pt idx="66">
                  <c:v>1.3582969233685271E-2</c:v>
                </c:pt>
                <c:pt idx="67">
                  <c:v>1.0420934814422318E-2</c:v>
                </c:pt>
                <c:pt idx="68">
                  <c:v>7.915451582979743E-3</c:v>
                </c:pt>
                <c:pt idx="69">
                  <c:v>5.9525324197756795E-3</c:v>
                </c:pt>
                <c:pt idx="70">
                  <c:v>4.431848411937874E-3</c:v>
                </c:pt>
                <c:pt idx="71">
                  <c:v>3.2668190561998202E-3</c:v>
                </c:pt>
                <c:pt idx="72">
                  <c:v>2.3840882014647662E-3</c:v>
                </c:pt>
                <c:pt idx="73">
                  <c:v>1.7225689390536229E-3</c:v>
                </c:pt>
                <c:pt idx="74">
                  <c:v>1.2322191684729772E-3</c:v>
                </c:pt>
                <c:pt idx="75">
                  <c:v>8.7268269504572915E-4</c:v>
                </c:pt>
                <c:pt idx="76">
                  <c:v>6.1190193011375076E-4</c:v>
                </c:pt>
                <c:pt idx="77">
                  <c:v>4.2478027055073593E-4</c:v>
                </c:pt>
                <c:pt idx="78">
                  <c:v>2.919469257914491E-4</c:v>
                </c:pt>
                <c:pt idx="79">
                  <c:v>1.9865547139276475E-4</c:v>
                </c:pt>
                <c:pt idx="80">
                  <c:v>1.3383022576488014E-4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7AF-4121-9E58-02139709D5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1836448"/>
        <c:axId val="621836776"/>
      </c:scatterChart>
      <c:valAx>
        <c:axId val="62183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1836776"/>
        <c:crosses val="autoZero"/>
        <c:crossBetween val="midCat"/>
      </c:valAx>
      <c:valAx>
        <c:axId val="621836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21836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PCQDSOA!$B$1</c:f>
              <c:strCache>
                <c:ptCount val="1"/>
                <c:pt idx="0">
                  <c:v>ER[dB]</c:v>
                </c:pt>
              </c:strCache>
            </c:strRef>
          </c:tx>
          <c:spPr>
            <a:ln w="12700" cap="rnd">
              <a:solidFill>
                <a:schemeClr val="tx1"/>
              </a:solidFill>
              <a:round/>
            </a:ln>
            <a:effectLst/>
          </c:spPr>
          <c:marker>
            <c:symbol val="square"/>
            <c:size val="7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PCQDSOA!$A$2:$A$33</c:f>
              <c:numCache>
                <c:formatCode>General</c:formatCode>
                <c:ptCount val="32"/>
                <c:pt idx="0">
                  <c:v>0.5</c:v>
                </c:pt>
                <c:pt idx="1">
                  <c:v>1</c:v>
                </c:pt>
                <c:pt idx="2">
                  <c:v>1.5</c:v>
                </c:pt>
                <c:pt idx="3">
                  <c:v>2</c:v>
                </c:pt>
                <c:pt idx="4">
                  <c:v>2.5</c:v>
                </c:pt>
                <c:pt idx="5">
                  <c:v>3</c:v>
                </c:pt>
                <c:pt idx="6">
                  <c:v>3.5</c:v>
                </c:pt>
                <c:pt idx="7">
                  <c:v>4</c:v>
                </c:pt>
                <c:pt idx="8">
                  <c:v>4.5</c:v>
                </c:pt>
                <c:pt idx="9">
                  <c:v>5</c:v>
                </c:pt>
                <c:pt idx="10">
                  <c:v>5.5</c:v>
                </c:pt>
                <c:pt idx="11">
                  <c:v>6</c:v>
                </c:pt>
                <c:pt idx="12">
                  <c:v>6.5</c:v>
                </c:pt>
                <c:pt idx="13">
                  <c:v>7</c:v>
                </c:pt>
                <c:pt idx="14">
                  <c:v>7.5</c:v>
                </c:pt>
                <c:pt idx="15">
                  <c:v>8</c:v>
                </c:pt>
                <c:pt idx="16">
                  <c:v>8.5</c:v>
                </c:pt>
                <c:pt idx="17">
                  <c:v>9</c:v>
                </c:pt>
                <c:pt idx="18">
                  <c:v>9.5</c:v>
                </c:pt>
                <c:pt idx="19">
                  <c:v>10</c:v>
                </c:pt>
                <c:pt idx="20">
                  <c:v>10.5</c:v>
                </c:pt>
                <c:pt idx="21">
                  <c:v>11</c:v>
                </c:pt>
                <c:pt idx="22">
                  <c:v>11.5</c:v>
                </c:pt>
                <c:pt idx="23">
                  <c:v>12</c:v>
                </c:pt>
                <c:pt idx="24">
                  <c:v>12.5</c:v>
                </c:pt>
                <c:pt idx="25">
                  <c:v>13</c:v>
                </c:pt>
                <c:pt idx="26">
                  <c:v>13.5</c:v>
                </c:pt>
                <c:pt idx="27">
                  <c:v>14</c:v>
                </c:pt>
                <c:pt idx="28">
                  <c:v>14.5</c:v>
                </c:pt>
                <c:pt idx="29">
                  <c:v>15</c:v>
                </c:pt>
                <c:pt idx="30">
                  <c:v>15.5</c:v>
                </c:pt>
                <c:pt idx="31">
                  <c:v>16</c:v>
                </c:pt>
              </c:numCache>
            </c:numRef>
          </c:xVal>
          <c:yVal>
            <c:numRef>
              <c:f>PCQDSOA!$B$2:$B$33</c:f>
              <c:numCache>
                <c:formatCode>General</c:formatCode>
                <c:ptCount val="32"/>
                <c:pt idx="0">
                  <c:v>-4.2599</c:v>
                </c:pt>
                <c:pt idx="1">
                  <c:v>-7.0015000000000001</c:v>
                </c:pt>
                <c:pt idx="2">
                  <c:v>-6.4927000000000001</c:v>
                </c:pt>
                <c:pt idx="3">
                  <c:v>-4.0670999999999999</c:v>
                </c:pt>
                <c:pt idx="4">
                  <c:v>0.50375000000000003</c:v>
                </c:pt>
                <c:pt idx="5">
                  <c:v>1.5726</c:v>
                </c:pt>
                <c:pt idx="6">
                  <c:v>3.8172999999999999</c:v>
                </c:pt>
                <c:pt idx="7">
                  <c:v>5.8590999999999998</c:v>
                </c:pt>
                <c:pt idx="8">
                  <c:v>6.7241999999999997</c:v>
                </c:pt>
                <c:pt idx="9">
                  <c:v>7.5622999999999996</c:v>
                </c:pt>
                <c:pt idx="10">
                  <c:v>8.3405000000000005</c:v>
                </c:pt>
                <c:pt idx="11">
                  <c:v>8.5841999999999992</c:v>
                </c:pt>
                <c:pt idx="12">
                  <c:v>8.9497999999999998</c:v>
                </c:pt>
                <c:pt idx="13">
                  <c:v>9.1597000000000008</c:v>
                </c:pt>
                <c:pt idx="14">
                  <c:v>9.3979999999999997</c:v>
                </c:pt>
                <c:pt idx="15">
                  <c:v>9.5288000000000004</c:v>
                </c:pt>
                <c:pt idx="16">
                  <c:v>9.6526999999999994</c:v>
                </c:pt>
                <c:pt idx="17">
                  <c:v>9.8552</c:v>
                </c:pt>
                <c:pt idx="18">
                  <c:v>9.8727</c:v>
                </c:pt>
                <c:pt idx="19">
                  <c:v>9.8986000000000001</c:v>
                </c:pt>
                <c:pt idx="20">
                  <c:v>9.9704999999999995</c:v>
                </c:pt>
                <c:pt idx="21">
                  <c:v>10.0593</c:v>
                </c:pt>
                <c:pt idx="22">
                  <c:v>10.0246</c:v>
                </c:pt>
                <c:pt idx="23">
                  <c:v>10.0609</c:v>
                </c:pt>
                <c:pt idx="24">
                  <c:v>10.1074</c:v>
                </c:pt>
                <c:pt idx="25">
                  <c:v>10.105</c:v>
                </c:pt>
                <c:pt idx="26">
                  <c:v>10.117100000000001</c:v>
                </c:pt>
                <c:pt idx="27">
                  <c:v>10.1518</c:v>
                </c:pt>
                <c:pt idx="28">
                  <c:v>10.1464</c:v>
                </c:pt>
                <c:pt idx="29">
                  <c:v>10.1653</c:v>
                </c:pt>
                <c:pt idx="30">
                  <c:v>10.1625</c:v>
                </c:pt>
                <c:pt idx="31">
                  <c:v>10.170299999999999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A48-4382-8A6A-42BB18DBB3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9870168"/>
        <c:axId val="409871152"/>
      </c:scatterChart>
      <c:valAx>
        <c:axId val="409870168"/>
        <c:scaling>
          <c:orientation val="minMax"/>
          <c:max val="15"/>
          <c:min val="3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注入電流</a:t>
                </a:r>
                <a:r>
                  <a:rPr lang="en-US" altLang="ja-JP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[mA]</a:t>
                </a:r>
                <a:endParaRPr lang="ja-JP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in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409871152"/>
        <c:crosses val="autoZero"/>
        <c:crossBetween val="midCat"/>
        <c:majorUnit val="3"/>
        <c:minorUnit val="1.5"/>
      </c:valAx>
      <c:valAx>
        <c:axId val="409871152"/>
        <c:scaling>
          <c:orientation val="minMax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 [dB]</a:t>
                </a:r>
                <a:endParaRPr lang="ja-JP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in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409870168"/>
        <c:crosses val="autoZero"/>
        <c:crossBetween val="midCat"/>
        <c:majorUnit val="4"/>
        <c:minorUnit val="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PCQDSOA!$C$1</c:f>
              <c:strCache>
                <c:ptCount val="1"/>
                <c:pt idx="0">
                  <c:v>Q</c:v>
                </c:pt>
              </c:strCache>
            </c:strRef>
          </c:tx>
          <c:spPr>
            <a:ln w="12700" cap="rnd">
              <a:solidFill>
                <a:schemeClr val="tx1"/>
              </a:solidFill>
              <a:round/>
            </a:ln>
            <a:effectLst/>
          </c:spPr>
          <c:marker>
            <c:symbol val="square"/>
            <c:size val="7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PCQDSOA!$A$2:$A$33</c:f>
              <c:numCache>
                <c:formatCode>General</c:formatCode>
                <c:ptCount val="32"/>
                <c:pt idx="0">
                  <c:v>0.5</c:v>
                </c:pt>
                <c:pt idx="1">
                  <c:v>1</c:v>
                </c:pt>
                <c:pt idx="2">
                  <c:v>1.5</c:v>
                </c:pt>
                <c:pt idx="3">
                  <c:v>2</c:v>
                </c:pt>
                <c:pt idx="4">
                  <c:v>2.5</c:v>
                </c:pt>
                <c:pt idx="5">
                  <c:v>3</c:v>
                </c:pt>
                <c:pt idx="6">
                  <c:v>3.5</c:v>
                </c:pt>
                <c:pt idx="7">
                  <c:v>4</c:v>
                </c:pt>
                <c:pt idx="8">
                  <c:v>4.5</c:v>
                </c:pt>
                <c:pt idx="9">
                  <c:v>5</c:v>
                </c:pt>
                <c:pt idx="10">
                  <c:v>5.5</c:v>
                </c:pt>
                <c:pt idx="11">
                  <c:v>6</c:v>
                </c:pt>
                <c:pt idx="12">
                  <c:v>6.5</c:v>
                </c:pt>
                <c:pt idx="13">
                  <c:v>7</c:v>
                </c:pt>
                <c:pt idx="14">
                  <c:v>7.5</c:v>
                </c:pt>
                <c:pt idx="15">
                  <c:v>8</c:v>
                </c:pt>
                <c:pt idx="16">
                  <c:v>8.5</c:v>
                </c:pt>
                <c:pt idx="17">
                  <c:v>9</c:v>
                </c:pt>
                <c:pt idx="18">
                  <c:v>9.5</c:v>
                </c:pt>
                <c:pt idx="19">
                  <c:v>10</c:v>
                </c:pt>
                <c:pt idx="20">
                  <c:v>10.5</c:v>
                </c:pt>
                <c:pt idx="21">
                  <c:v>11</c:v>
                </c:pt>
                <c:pt idx="22">
                  <c:v>11.5</c:v>
                </c:pt>
                <c:pt idx="23">
                  <c:v>12</c:v>
                </c:pt>
                <c:pt idx="24">
                  <c:v>12.5</c:v>
                </c:pt>
                <c:pt idx="25">
                  <c:v>13</c:v>
                </c:pt>
                <c:pt idx="26">
                  <c:v>13.5</c:v>
                </c:pt>
                <c:pt idx="27">
                  <c:v>14</c:v>
                </c:pt>
                <c:pt idx="28">
                  <c:v>14.5</c:v>
                </c:pt>
                <c:pt idx="29">
                  <c:v>15</c:v>
                </c:pt>
                <c:pt idx="30">
                  <c:v>15.5</c:v>
                </c:pt>
                <c:pt idx="31">
                  <c:v>16</c:v>
                </c:pt>
              </c:numCache>
            </c:numRef>
          </c:xVal>
          <c:yVal>
            <c:numRef>
              <c:f>PCQDSOA!$C$2:$C$33</c:f>
              <c:numCache>
                <c:formatCode>General</c:formatCode>
                <c:ptCount val="32"/>
                <c:pt idx="0">
                  <c:v>1.3496999999999999</c:v>
                </c:pt>
                <c:pt idx="1">
                  <c:v>1.6268</c:v>
                </c:pt>
                <c:pt idx="2">
                  <c:v>2.0935000000000001</c:v>
                </c:pt>
                <c:pt idx="3">
                  <c:v>2.5009999999999999</c:v>
                </c:pt>
                <c:pt idx="4">
                  <c:v>3.3445999999999998</c:v>
                </c:pt>
                <c:pt idx="5">
                  <c:v>3.7250999999999999</c:v>
                </c:pt>
                <c:pt idx="6">
                  <c:v>4.4391999999999996</c:v>
                </c:pt>
                <c:pt idx="7">
                  <c:v>5.1367000000000003</c:v>
                </c:pt>
                <c:pt idx="8">
                  <c:v>5.7404999999999999</c:v>
                </c:pt>
                <c:pt idx="9">
                  <c:v>6.4097</c:v>
                </c:pt>
                <c:pt idx="10">
                  <c:v>6.9414999999999996</c:v>
                </c:pt>
                <c:pt idx="11">
                  <c:v>7.4093999999999998</c:v>
                </c:pt>
                <c:pt idx="12">
                  <c:v>8.1841000000000008</c:v>
                </c:pt>
                <c:pt idx="13">
                  <c:v>8.7434999999999992</c:v>
                </c:pt>
                <c:pt idx="14">
                  <c:v>9.2546999999999997</c:v>
                </c:pt>
                <c:pt idx="15">
                  <c:v>9.9259000000000004</c:v>
                </c:pt>
                <c:pt idx="16">
                  <c:v>10.2743</c:v>
                </c:pt>
                <c:pt idx="17">
                  <c:v>11.196999999999999</c:v>
                </c:pt>
                <c:pt idx="18">
                  <c:v>11.5495</c:v>
                </c:pt>
                <c:pt idx="19">
                  <c:v>11.971299999999999</c:v>
                </c:pt>
                <c:pt idx="20">
                  <c:v>12.7254</c:v>
                </c:pt>
                <c:pt idx="21">
                  <c:v>13.187799999999999</c:v>
                </c:pt>
                <c:pt idx="22">
                  <c:v>13.698700000000001</c:v>
                </c:pt>
                <c:pt idx="23">
                  <c:v>14.1891</c:v>
                </c:pt>
                <c:pt idx="24">
                  <c:v>14.5663</c:v>
                </c:pt>
                <c:pt idx="25">
                  <c:v>15.1065</c:v>
                </c:pt>
                <c:pt idx="26">
                  <c:v>15.4648</c:v>
                </c:pt>
                <c:pt idx="27">
                  <c:v>15.748200000000001</c:v>
                </c:pt>
                <c:pt idx="28">
                  <c:v>16.096</c:v>
                </c:pt>
                <c:pt idx="29">
                  <c:v>16.5669</c:v>
                </c:pt>
                <c:pt idx="30">
                  <c:v>16.916799999999999</c:v>
                </c:pt>
                <c:pt idx="31">
                  <c:v>17.188199999999998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3C2-43BA-B601-496C52BC3F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9870168"/>
        <c:axId val="409871152"/>
      </c:scatterChart>
      <c:valAx>
        <c:axId val="409870168"/>
        <c:scaling>
          <c:orientation val="minMax"/>
          <c:max val="15"/>
          <c:min val="3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注入電流</a:t>
                </a:r>
                <a:r>
                  <a:rPr lang="en-US" altLang="ja-JP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[mA]</a:t>
                </a:r>
                <a:endParaRPr lang="ja-JP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in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409871152"/>
        <c:crosses val="autoZero"/>
        <c:crossBetween val="midCat"/>
        <c:majorUnit val="3"/>
        <c:minorUnit val="1.5"/>
      </c:valAx>
      <c:valAx>
        <c:axId val="409871152"/>
        <c:scaling>
          <c:orientation val="minMax"/>
          <c:max val="18"/>
          <c:min val="3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</a:t>
                </a:r>
                <a:r>
                  <a:rPr lang="ja-JP" altLang="en-US" sz="18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値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in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409870168"/>
        <c:crosses val="autoZero"/>
        <c:crossBetween val="midCat"/>
        <c:majorUnit val="5"/>
        <c:minorUnit val="2.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QDvsPC_ER!$G$1</c:f>
              <c:strCache>
                <c:ptCount val="1"/>
                <c:pt idx="0">
                  <c:v>QDSOA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square"/>
            <c:size val="7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QDvsPC_ER!$F$2:$F$33</c:f>
              <c:numCache>
                <c:formatCode>0.000_);[Red]\(0.000\)</c:formatCode>
                <c:ptCount val="32"/>
                <c:pt idx="0">
                  <c:v>-7.0015000000000001</c:v>
                </c:pt>
                <c:pt idx="1">
                  <c:v>-4.0670999999999999</c:v>
                </c:pt>
                <c:pt idx="2" formatCode="0.0000_);[Red]\(0.0000\)">
                  <c:v>-2.6269999999999998</c:v>
                </c:pt>
                <c:pt idx="3" formatCode="0.0000_);[Red]\(0.0000\)">
                  <c:v>0.39701999999999998</c:v>
                </c:pt>
                <c:pt idx="4">
                  <c:v>1.5726</c:v>
                </c:pt>
                <c:pt idx="5" formatCode="0.0000_);[Red]\(0.0000\)">
                  <c:v>2.5038999999999998</c:v>
                </c:pt>
                <c:pt idx="6" formatCode="0.0000_);[Red]\(0.0000\)">
                  <c:v>3.8355999999999999</c:v>
                </c:pt>
                <c:pt idx="7" formatCode="0.0000_);[Red]\(0.0000\)">
                  <c:v>4.6952999999999996</c:v>
                </c:pt>
                <c:pt idx="8" formatCode="0.0000_);[Red]\(0.0000\)">
                  <c:v>5.7362000000000002</c:v>
                </c:pt>
                <c:pt idx="9">
                  <c:v>5.8590999999999998</c:v>
                </c:pt>
                <c:pt idx="10" formatCode="0.0000_);[Red]\(0.0000\)">
                  <c:v>6.3010000000000002</c:v>
                </c:pt>
                <c:pt idx="11" formatCode="0.0000_);[Red]\(0.0000\)">
                  <c:v>6.4960000000000004</c:v>
                </c:pt>
                <c:pt idx="12" formatCode="0.0000_);[Red]\(0.0000\)">
                  <c:v>6.8215000000000003</c:v>
                </c:pt>
                <c:pt idx="13" formatCode="0.0000_);[Red]\(0.0000\)">
                  <c:v>7.0761000000000003</c:v>
                </c:pt>
                <c:pt idx="14" formatCode="0.0000_);[Red]\(0.0000\)">
                  <c:v>7.2530000000000001</c:v>
                </c:pt>
                <c:pt idx="15" formatCode="0.0000_);[Red]\(0.0000\)">
                  <c:v>7.5286999999999997</c:v>
                </c:pt>
                <c:pt idx="16">
                  <c:v>7.5622999999999996</c:v>
                </c:pt>
                <c:pt idx="17" formatCode="0.0000_);[Red]\(0.0000\)">
                  <c:v>7.5627000000000004</c:v>
                </c:pt>
                <c:pt idx="18" formatCode="0.0000_);[Red]\(0.0000\)">
                  <c:v>7.6947000000000001</c:v>
                </c:pt>
                <c:pt idx="19" formatCode="0.0000_);[Red]\(0.0000\)">
                  <c:v>7.8352000000000004</c:v>
                </c:pt>
                <c:pt idx="20">
                  <c:v>8.5841999999999992</c:v>
                </c:pt>
                <c:pt idx="21">
                  <c:v>9.1597000000000008</c:v>
                </c:pt>
                <c:pt idx="22">
                  <c:v>9.5288000000000004</c:v>
                </c:pt>
                <c:pt idx="23">
                  <c:v>9.8552</c:v>
                </c:pt>
                <c:pt idx="24">
                  <c:v>9.8986000000000001</c:v>
                </c:pt>
                <c:pt idx="25">
                  <c:v>10.0593</c:v>
                </c:pt>
                <c:pt idx="26">
                  <c:v>10.0609</c:v>
                </c:pt>
                <c:pt idx="27">
                  <c:v>10.105</c:v>
                </c:pt>
                <c:pt idx="28">
                  <c:v>10.1518</c:v>
                </c:pt>
                <c:pt idx="29">
                  <c:v>10.1653</c:v>
                </c:pt>
                <c:pt idx="30">
                  <c:v>10.170299999999999</c:v>
                </c:pt>
              </c:numCache>
            </c:numRef>
          </c:xVal>
          <c:yVal>
            <c:numRef>
              <c:f>QDvsPC_ER!$G$2:$G$33</c:f>
              <c:numCache>
                <c:formatCode>General</c:formatCode>
                <c:ptCount val="32"/>
                <c:pt idx="2">
                  <c:v>600</c:v>
                </c:pt>
                <c:pt idx="3">
                  <c:v>800</c:v>
                </c:pt>
                <c:pt idx="5">
                  <c:v>1000</c:v>
                </c:pt>
                <c:pt idx="6">
                  <c:v>1200</c:v>
                </c:pt>
                <c:pt idx="7">
                  <c:v>1400</c:v>
                </c:pt>
                <c:pt idx="8">
                  <c:v>1600</c:v>
                </c:pt>
                <c:pt idx="10">
                  <c:v>1800</c:v>
                </c:pt>
                <c:pt idx="11">
                  <c:v>2000</c:v>
                </c:pt>
                <c:pt idx="12">
                  <c:v>2200</c:v>
                </c:pt>
                <c:pt idx="13">
                  <c:v>2400</c:v>
                </c:pt>
                <c:pt idx="14">
                  <c:v>2600</c:v>
                </c:pt>
                <c:pt idx="15">
                  <c:v>3000</c:v>
                </c:pt>
                <c:pt idx="17">
                  <c:v>2800</c:v>
                </c:pt>
                <c:pt idx="18">
                  <c:v>3200</c:v>
                </c:pt>
                <c:pt idx="19">
                  <c:v>3400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337-4431-96A8-217B0E5361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93483272"/>
        <c:axId val="493479992"/>
      </c:scatterChart>
      <c:scatterChart>
        <c:scatterStyle val="lineMarker"/>
        <c:varyColors val="0"/>
        <c:ser>
          <c:idx val="1"/>
          <c:order val="1"/>
          <c:tx>
            <c:strRef>
              <c:f>QDvsPC_ER!$H$1</c:f>
              <c:strCache>
                <c:ptCount val="1"/>
                <c:pt idx="0">
                  <c:v>PC-QDSOA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7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QDvsPC_ER!$F$2:$F$33</c:f>
              <c:numCache>
                <c:formatCode>0.000_);[Red]\(0.000\)</c:formatCode>
                <c:ptCount val="32"/>
                <c:pt idx="0">
                  <c:v>-7.0015000000000001</c:v>
                </c:pt>
                <c:pt idx="1">
                  <c:v>-4.0670999999999999</c:v>
                </c:pt>
                <c:pt idx="2" formatCode="0.0000_);[Red]\(0.0000\)">
                  <c:v>-2.6269999999999998</c:v>
                </c:pt>
                <c:pt idx="3" formatCode="0.0000_);[Red]\(0.0000\)">
                  <c:v>0.39701999999999998</c:v>
                </c:pt>
                <c:pt idx="4">
                  <c:v>1.5726</c:v>
                </c:pt>
                <c:pt idx="5" formatCode="0.0000_);[Red]\(0.0000\)">
                  <c:v>2.5038999999999998</c:v>
                </c:pt>
                <c:pt idx="6" formatCode="0.0000_);[Red]\(0.0000\)">
                  <c:v>3.8355999999999999</c:v>
                </c:pt>
                <c:pt idx="7" formatCode="0.0000_);[Red]\(0.0000\)">
                  <c:v>4.6952999999999996</c:v>
                </c:pt>
                <c:pt idx="8" formatCode="0.0000_);[Red]\(0.0000\)">
                  <c:v>5.7362000000000002</c:v>
                </c:pt>
                <c:pt idx="9">
                  <c:v>5.8590999999999998</c:v>
                </c:pt>
                <c:pt idx="10" formatCode="0.0000_);[Red]\(0.0000\)">
                  <c:v>6.3010000000000002</c:v>
                </c:pt>
                <c:pt idx="11" formatCode="0.0000_);[Red]\(0.0000\)">
                  <c:v>6.4960000000000004</c:v>
                </c:pt>
                <c:pt idx="12" formatCode="0.0000_);[Red]\(0.0000\)">
                  <c:v>6.8215000000000003</c:v>
                </c:pt>
                <c:pt idx="13" formatCode="0.0000_);[Red]\(0.0000\)">
                  <c:v>7.0761000000000003</c:v>
                </c:pt>
                <c:pt idx="14" formatCode="0.0000_);[Red]\(0.0000\)">
                  <c:v>7.2530000000000001</c:v>
                </c:pt>
                <c:pt idx="15" formatCode="0.0000_);[Red]\(0.0000\)">
                  <c:v>7.5286999999999997</c:v>
                </c:pt>
                <c:pt idx="16">
                  <c:v>7.5622999999999996</c:v>
                </c:pt>
                <c:pt idx="17" formatCode="0.0000_);[Red]\(0.0000\)">
                  <c:v>7.5627000000000004</c:v>
                </c:pt>
                <c:pt idx="18" formatCode="0.0000_);[Red]\(0.0000\)">
                  <c:v>7.6947000000000001</c:v>
                </c:pt>
                <c:pt idx="19" formatCode="0.0000_);[Red]\(0.0000\)">
                  <c:v>7.8352000000000004</c:v>
                </c:pt>
                <c:pt idx="20">
                  <c:v>8.5841999999999992</c:v>
                </c:pt>
                <c:pt idx="21">
                  <c:v>9.1597000000000008</c:v>
                </c:pt>
                <c:pt idx="22">
                  <c:v>9.5288000000000004</c:v>
                </c:pt>
                <c:pt idx="23">
                  <c:v>9.8552</c:v>
                </c:pt>
                <c:pt idx="24">
                  <c:v>9.8986000000000001</c:v>
                </c:pt>
                <c:pt idx="25">
                  <c:v>10.0593</c:v>
                </c:pt>
                <c:pt idx="26">
                  <c:v>10.0609</c:v>
                </c:pt>
                <c:pt idx="27">
                  <c:v>10.105</c:v>
                </c:pt>
                <c:pt idx="28">
                  <c:v>10.1518</c:v>
                </c:pt>
                <c:pt idx="29">
                  <c:v>10.1653</c:v>
                </c:pt>
                <c:pt idx="30">
                  <c:v>10.170299999999999</c:v>
                </c:pt>
              </c:numCache>
            </c:numRef>
          </c:xVal>
          <c:yVal>
            <c:numRef>
              <c:f>QDvsPC_ER!$H$2:$H$33</c:f>
              <c:numCache>
                <c:formatCode>0.000_);[Red]\(0.000\)</c:formatCode>
                <c:ptCount val="32"/>
                <c:pt idx="0">
                  <c:v>1</c:v>
                </c:pt>
                <c:pt idx="1">
                  <c:v>2</c:v>
                </c:pt>
                <c:pt idx="4">
                  <c:v>3</c:v>
                </c:pt>
                <c:pt idx="9">
                  <c:v>4</c:v>
                </c:pt>
                <c:pt idx="16">
                  <c:v>5</c:v>
                </c:pt>
                <c:pt idx="20">
                  <c:v>6</c:v>
                </c:pt>
                <c:pt idx="21">
                  <c:v>7</c:v>
                </c:pt>
                <c:pt idx="22">
                  <c:v>8</c:v>
                </c:pt>
                <c:pt idx="23">
                  <c:v>9</c:v>
                </c:pt>
                <c:pt idx="24">
                  <c:v>10</c:v>
                </c:pt>
                <c:pt idx="25">
                  <c:v>11</c:v>
                </c:pt>
                <c:pt idx="26">
                  <c:v>12</c:v>
                </c:pt>
                <c:pt idx="27">
                  <c:v>13</c:v>
                </c:pt>
                <c:pt idx="28">
                  <c:v>14</c:v>
                </c:pt>
                <c:pt idx="29">
                  <c:v>15</c:v>
                </c:pt>
                <c:pt idx="30">
                  <c:v>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337-4431-96A8-217B0E5361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96411072"/>
        <c:axId val="496414680"/>
      </c:scatterChart>
      <c:valAx>
        <c:axId val="493483272"/>
        <c:scaling>
          <c:orientation val="minMax"/>
          <c:min val="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ER[dB]</a:t>
                </a:r>
                <a:endParaRPr lang="ja-JP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0"/>
        <c:majorTickMark val="in"/>
        <c:minorTickMark val="in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493479992"/>
        <c:crosses val="autoZero"/>
        <c:crossBetween val="midCat"/>
        <c:minorUnit val="2.5"/>
      </c:valAx>
      <c:valAx>
        <c:axId val="493479992"/>
        <c:scaling>
          <c:orientation val="minMax"/>
          <c:max val="3500"/>
          <c:min val="5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ja-JP" altLang="en-US" sz="18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注入電流</a:t>
                </a:r>
                <a:r>
                  <a:rPr lang="ja-JP" altLang="en-US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ja-JP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(QDSOA)[mA] </a:t>
                </a:r>
                <a:endParaRPr lang="ja-JP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in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493483272"/>
        <c:crosses val="autoZero"/>
        <c:crossBetween val="midCat"/>
        <c:majorUnit val="1000"/>
        <c:minorUnit val="500"/>
      </c:valAx>
      <c:valAx>
        <c:axId val="496414680"/>
        <c:scaling>
          <c:orientation val="minMax"/>
          <c:min val="2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注入電流</a:t>
                </a:r>
                <a:r>
                  <a:rPr lang="ja-JP" altLang="en-US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ja-JP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(PC-QDSOA)[mA]</a:t>
                </a:r>
                <a:endParaRPr lang="ja-JP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0"/>
        <c:majorTickMark val="in"/>
        <c:minorTickMark val="in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496411072"/>
        <c:crosses val="max"/>
        <c:crossBetween val="midCat"/>
        <c:majorUnit val="4"/>
        <c:minorUnit val="2"/>
      </c:valAx>
      <c:valAx>
        <c:axId val="496411072"/>
        <c:scaling>
          <c:orientation val="minMax"/>
        </c:scaling>
        <c:delete val="1"/>
        <c:axPos val="b"/>
        <c:numFmt formatCode="0.000_);[Red]\(0.000\)" sourceLinked="1"/>
        <c:majorTickMark val="out"/>
        <c:minorTickMark val="none"/>
        <c:tickLblPos val="nextTo"/>
        <c:crossAx val="496414680"/>
        <c:crosses val="autoZero"/>
        <c:crossBetween val="midCat"/>
      </c:valAx>
      <c:spPr>
        <a:noFill/>
        <a:ln w="19050">
          <a:solidFill>
            <a:schemeClr val="tx1"/>
          </a:solidFill>
        </a:ln>
        <a:effectLst/>
      </c:spPr>
    </c:plotArea>
    <c:legend>
      <c:legendPos val="r"/>
      <c:overlay val="0"/>
      <c:spPr>
        <a:noFill/>
        <a:ln w="12700"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QDvsPC_QFactor!$G$1</c:f>
              <c:strCache>
                <c:ptCount val="1"/>
                <c:pt idx="0">
                  <c:v>QDSOA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square"/>
            <c:size val="7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QDvsPC_QFactor!$F$2:$F$34</c:f>
              <c:numCache>
                <c:formatCode>General</c:formatCode>
                <c:ptCount val="33"/>
                <c:pt idx="0">
                  <c:v>1.6268</c:v>
                </c:pt>
                <c:pt idx="1">
                  <c:v>1.8667</c:v>
                </c:pt>
                <c:pt idx="2">
                  <c:v>2.2248700000000001</c:v>
                </c:pt>
                <c:pt idx="3">
                  <c:v>2.26172</c:v>
                </c:pt>
                <c:pt idx="4">
                  <c:v>2.5009999999999999</c:v>
                </c:pt>
                <c:pt idx="5">
                  <c:v>2.8580999999999999</c:v>
                </c:pt>
                <c:pt idx="6">
                  <c:v>3.1894</c:v>
                </c:pt>
                <c:pt idx="7">
                  <c:v>3.6080000000000001</c:v>
                </c:pt>
                <c:pt idx="8">
                  <c:v>3.7250999999999999</c:v>
                </c:pt>
                <c:pt idx="9">
                  <c:v>3.9384999999999999</c:v>
                </c:pt>
                <c:pt idx="10">
                  <c:v>4.2453000000000003</c:v>
                </c:pt>
                <c:pt idx="11">
                  <c:v>4.5075000000000003</c:v>
                </c:pt>
                <c:pt idx="12">
                  <c:v>4.7201000000000004</c:v>
                </c:pt>
                <c:pt idx="13">
                  <c:v>5.0404999999999998</c:v>
                </c:pt>
                <c:pt idx="14">
                  <c:v>5.1367000000000003</c:v>
                </c:pt>
                <c:pt idx="15">
                  <c:v>5.6288</c:v>
                </c:pt>
                <c:pt idx="16">
                  <c:v>5.6349</c:v>
                </c:pt>
                <c:pt idx="17">
                  <c:v>5.9901</c:v>
                </c:pt>
                <c:pt idx="18">
                  <c:v>6.2934000000000001</c:v>
                </c:pt>
                <c:pt idx="19">
                  <c:v>6.4097</c:v>
                </c:pt>
                <c:pt idx="20">
                  <c:v>7.4093999999999998</c:v>
                </c:pt>
                <c:pt idx="21">
                  <c:v>8.7434999999999992</c:v>
                </c:pt>
                <c:pt idx="22">
                  <c:v>9.9259000000000004</c:v>
                </c:pt>
                <c:pt idx="23">
                  <c:v>11.196999999999999</c:v>
                </c:pt>
                <c:pt idx="24">
                  <c:v>11.971299999999999</c:v>
                </c:pt>
                <c:pt idx="25">
                  <c:v>13.187799999999999</c:v>
                </c:pt>
                <c:pt idx="26">
                  <c:v>14.1891</c:v>
                </c:pt>
                <c:pt idx="27">
                  <c:v>15.1065</c:v>
                </c:pt>
                <c:pt idx="28">
                  <c:v>15.748200000000001</c:v>
                </c:pt>
                <c:pt idx="29">
                  <c:v>16.5669</c:v>
                </c:pt>
                <c:pt idx="30">
                  <c:v>17.188199999999998</c:v>
                </c:pt>
              </c:numCache>
            </c:numRef>
          </c:xVal>
          <c:yVal>
            <c:numRef>
              <c:f>QDvsPC_QFactor!$G$2:$G$34</c:f>
              <c:numCache>
                <c:formatCode>General</c:formatCode>
                <c:ptCount val="33"/>
                <c:pt idx="1">
                  <c:v>600</c:v>
                </c:pt>
                <c:pt idx="2">
                  <c:v>800</c:v>
                </c:pt>
                <c:pt idx="3">
                  <c:v>1000</c:v>
                </c:pt>
                <c:pt idx="5">
                  <c:v>1200</c:v>
                </c:pt>
                <c:pt idx="6">
                  <c:v>1400</c:v>
                </c:pt>
                <c:pt idx="7">
                  <c:v>1600</c:v>
                </c:pt>
                <c:pt idx="9">
                  <c:v>1800</c:v>
                </c:pt>
                <c:pt idx="10">
                  <c:v>2000</c:v>
                </c:pt>
                <c:pt idx="11">
                  <c:v>2200</c:v>
                </c:pt>
                <c:pt idx="12">
                  <c:v>2400</c:v>
                </c:pt>
                <c:pt idx="13">
                  <c:v>2600</c:v>
                </c:pt>
                <c:pt idx="15">
                  <c:v>2800</c:v>
                </c:pt>
                <c:pt idx="16">
                  <c:v>3000</c:v>
                </c:pt>
                <c:pt idx="17">
                  <c:v>3200</c:v>
                </c:pt>
                <c:pt idx="18">
                  <c:v>3400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2E8-45CC-B7FB-61F3358072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81349880"/>
        <c:axId val="581350208"/>
      </c:scatterChart>
      <c:scatterChart>
        <c:scatterStyle val="lineMarker"/>
        <c:varyColors val="0"/>
        <c:ser>
          <c:idx val="1"/>
          <c:order val="1"/>
          <c:tx>
            <c:strRef>
              <c:f>QDvsPC_QFactor!$H$1</c:f>
              <c:strCache>
                <c:ptCount val="1"/>
                <c:pt idx="0">
                  <c:v>PC-QDSOA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7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QDvsPC_QFactor!$F$2:$F$34</c:f>
              <c:numCache>
                <c:formatCode>General</c:formatCode>
                <c:ptCount val="33"/>
                <c:pt idx="0">
                  <c:v>1.6268</c:v>
                </c:pt>
                <c:pt idx="1">
                  <c:v>1.8667</c:v>
                </c:pt>
                <c:pt idx="2">
                  <c:v>2.2248700000000001</c:v>
                </c:pt>
                <c:pt idx="3">
                  <c:v>2.26172</c:v>
                </c:pt>
                <c:pt idx="4">
                  <c:v>2.5009999999999999</c:v>
                </c:pt>
                <c:pt idx="5">
                  <c:v>2.8580999999999999</c:v>
                </c:pt>
                <c:pt idx="6">
                  <c:v>3.1894</c:v>
                </c:pt>
                <c:pt idx="7">
                  <c:v>3.6080000000000001</c:v>
                </c:pt>
                <c:pt idx="8">
                  <c:v>3.7250999999999999</c:v>
                </c:pt>
                <c:pt idx="9">
                  <c:v>3.9384999999999999</c:v>
                </c:pt>
                <c:pt idx="10">
                  <c:v>4.2453000000000003</c:v>
                </c:pt>
                <c:pt idx="11">
                  <c:v>4.5075000000000003</c:v>
                </c:pt>
                <c:pt idx="12">
                  <c:v>4.7201000000000004</c:v>
                </c:pt>
                <c:pt idx="13">
                  <c:v>5.0404999999999998</c:v>
                </c:pt>
                <c:pt idx="14">
                  <c:v>5.1367000000000003</c:v>
                </c:pt>
                <c:pt idx="15">
                  <c:v>5.6288</c:v>
                </c:pt>
                <c:pt idx="16">
                  <c:v>5.6349</c:v>
                </c:pt>
                <c:pt idx="17">
                  <c:v>5.9901</c:v>
                </c:pt>
                <c:pt idx="18">
                  <c:v>6.2934000000000001</c:v>
                </c:pt>
                <c:pt idx="19">
                  <c:v>6.4097</c:v>
                </c:pt>
                <c:pt idx="20">
                  <c:v>7.4093999999999998</c:v>
                </c:pt>
                <c:pt idx="21">
                  <c:v>8.7434999999999992</c:v>
                </c:pt>
                <c:pt idx="22">
                  <c:v>9.9259000000000004</c:v>
                </c:pt>
                <c:pt idx="23">
                  <c:v>11.196999999999999</c:v>
                </c:pt>
                <c:pt idx="24">
                  <c:v>11.971299999999999</c:v>
                </c:pt>
                <c:pt idx="25">
                  <c:v>13.187799999999999</c:v>
                </c:pt>
                <c:pt idx="26">
                  <c:v>14.1891</c:v>
                </c:pt>
                <c:pt idx="27">
                  <c:v>15.1065</c:v>
                </c:pt>
                <c:pt idx="28">
                  <c:v>15.748200000000001</c:v>
                </c:pt>
                <c:pt idx="29">
                  <c:v>16.5669</c:v>
                </c:pt>
                <c:pt idx="30">
                  <c:v>17.188199999999998</c:v>
                </c:pt>
              </c:numCache>
            </c:numRef>
          </c:xVal>
          <c:yVal>
            <c:numRef>
              <c:f>QDvsPC_QFactor!$H$2:$H$34</c:f>
              <c:numCache>
                <c:formatCode>General</c:formatCode>
                <c:ptCount val="33"/>
                <c:pt idx="0">
                  <c:v>1</c:v>
                </c:pt>
                <c:pt idx="4">
                  <c:v>2</c:v>
                </c:pt>
                <c:pt idx="8">
                  <c:v>3</c:v>
                </c:pt>
                <c:pt idx="14">
                  <c:v>4</c:v>
                </c:pt>
                <c:pt idx="19">
                  <c:v>5</c:v>
                </c:pt>
                <c:pt idx="20">
                  <c:v>6</c:v>
                </c:pt>
                <c:pt idx="21">
                  <c:v>7</c:v>
                </c:pt>
                <c:pt idx="22">
                  <c:v>8</c:v>
                </c:pt>
                <c:pt idx="23">
                  <c:v>9</c:v>
                </c:pt>
                <c:pt idx="24">
                  <c:v>10</c:v>
                </c:pt>
                <c:pt idx="25">
                  <c:v>11</c:v>
                </c:pt>
                <c:pt idx="26">
                  <c:v>12</c:v>
                </c:pt>
                <c:pt idx="27">
                  <c:v>13</c:v>
                </c:pt>
                <c:pt idx="28">
                  <c:v>14</c:v>
                </c:pt>
                <c:pt idx="29">
                  <c:v>15</c:v>
                </c:pt>
                <c:pt idx="30">
                  <c:v>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2E8-45CC-B7FB-61F3358072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82908368"/>
        <c:axId val="582906400"/>
      </c:scatterChart>
      <c:valAx>
        <c:axId val="5813498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</a:t>
                </a:r>
                <a:r>
                  <a:rPr lang="ja-JP" altLang="en-US" sz="18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値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in"/>
        <c:tickLblPos val="nextTo"/>
        <c:spPr>
          <a:noFill/>
          <a:ln w="1587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581350208"/>
        <c:crosses val="autoZero"/>
        <c:crossBetween val="midCat"/>
        <c:minorUnit val="2.5"/>
      </c:valAx>
      <c:valAx>
        <c:axId val="581350208"/>
        <c:scaling>
          <c:orientation val="minMax"/>
          <c:max val="3500"/>
          <c:min val="5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注入電流</a:t>
                </a:r>
                <a:r>
                  <a:rPr lang="ja-JP" altLang="en-US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ja-JP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(QDSOA)[mA]</a:t>
                </a:r>
                <a:endParaRPr lang="ja-JP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in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581349880"/>
        <c:crosses val="autoZero"/>
        <c:crossBetween val="midCat"/>
        <c:majorUnit val="1000"/>
        <c:minorUnit val="500"/>
      </c:valAx>
      <c:valAx>
        <c:axId val="582906400"/>
        <c:scaling>
          <c:orientation val="minMax"/>
          <c:max val="18"/>
          <c:min val="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8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注入電流</a:t>
                </a:r>
                <a:r>
                  <a:rPr lang="en-US" altLang="ja-JP" sz="18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 </a:t>
                </a:r>
                <a:r>
                  <a:rPr lang="en-US" altLang="ja-JP" sz="18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(PC-QDSOA)[mA]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in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582908368"/>
        <c:crosses val="max"/>
        <c:crossBetween val="midCat"/>
        <c:majorUnit val="4"/>
        <c:minorUnit val="2"/>
      </c:valAx>
      <c:valAx>
        <c:axId val="58290836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82906400"/>
        <c:crosses val="autoZero"/>
        <c:crossBetween val="midCat"/>
      </c:valAx>
      <c:spPr>
        <a:noFill/>
        <a:ln w="19050">
          <a:solidFill>
            <a:schemeClr val="tx1"/>
          </a:solidFill>
        </a:ln>
        <a:effectLst/>
      </c:spPr>
    </c:plotArea>
    <c:legend>
      <c:legendPos val="r"/>
      <c:overlay val="0"/>
      <c:spPr>
        <a:noFill/>
        <a:ln w="12700"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ER_D!$B$1</c:f>
              <c:strCache>
                <c:ptCount val="1"/>
                <c:pt idx="0">
                  <c:v>160Gbps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ER_D!$A$2:$A$7</c:f>
              <c:numCache>
                <c:formatCode>General</c:formatCode>
                <c:ptCount val="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</c:numCache>
            </c:numRef>
          </c:xVal>
          <c:yVal>
            <c:numRef>
              <c:f>ER_D!$B$2:$B$7</c:f>
              <c:numCache>
                <c:formatCode>General</c:formatCode>
                <c:ptCount val="6"/>
                <c:pt idx="0">
                  <c:v>7.5622999999999996</c:v>
                </c:pt>
                <c:pt idx="1">
                  <c:v>8.5841999999999992</c:v>
                </c:pt>
                <c:pt idx="2">
                  <c:v>9.1597000000000008</c:v>
                </c:pt>
                <c:pt idx="3">
                  <c:v>9.5288000000000004</c:v>
                </c:pt>
                <c:pt idx="4">
                  <c:v>9.8552</c:v>
                </c:pt>
                <c:pt idx="5">
                  <c:v>9.8986000000000001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AA5-4372-91C8-6D06DFABC769}"/>
            </c:ext>
          </c:extLst>
        </c:ser>
        <c:ser>
          <c:idx val="1"/>
          <c:order val="1"/>
          <c:tx>
            <c:strRef>
              <c:f>ER_D!$C$1</c:f>
              <c:strCache>
                <c:ptCount val="1"/>
                <c:pt idx="0">
                  <c:v>200Gbps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ER_D!$A$2:$A$7</c:f>
              <c:numCache>
                <c:formatCode>General</c:formatCode>
                <c:ptCount val="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</c:numCache>
            </c:numRef>
          </c:xVal>
          <c:yVal>
            <c:numRef>
              <c:f>ER_D!$C$2:$C$7</c:f>
              <c:numCache>
                <c:formatCode>General</c:formatCode>
                <c:ptCount val="6"/>
                <c:pt idx="0">
                  <c:v>6.7954999999999997</c:v>
                </c:pt>
                <c:pt idx="1">
                  <c:v>8.1091999999999995</c:v>
                </c:pt>
                <c:pt idx="2">
                  <c:v>8.6374999999999993</c:v>
                </c:pt>
                <c:pt idx="3">
                  <c:v>9.0481999999999996</c:v>
                </c:pt>
                <c:pt idx="4">
                  <c:v>9.4121000000000006</c:v>
                </c:pt>
                <c:pt idx="5">
                  <c:v>9.5297000000000001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AA5-4372-91C8-6D06DFABC769}"/>
            </c:ext>
          </c:extLst>
        </c:ser>
        <c:ser>
          <c:idx val="2"/>
          <c:order val="2"/>
          <c:tx>
            <c:strRef>
              <c:f>ER_D!$D$1</c:f>
              <c:strCache>
                <c:ptCount val="1"/>
                <c:pt idx="0">
                  <c:v>240Gbps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iamond"/>
            <c:size val="8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ER_D!$A$2:$A$7</c:f>
              <c:numCache>
                <c:formatCode>General</c:formatCode>
                <c:ptCount val="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</c:numCache>
            </c:numRef>
          </c:xVal>
          <c:yVal>
            <c:numRef>
              <c:f>ER_D!$D$2:$D$7</c:f>
              <c:numCache>
                <c:formatCode>General</c:formatCode>
                <c:ptCount val="6"/>
                <c:pt idx="0">
                  <c:v>6.2319000000000004</c:v>
                </c:pt>
                <c:pt idx="1">
                  <c:v>7.3067000000000002</c:v>
                </c:pt>
                <c:pt idx="2">
                  <c:v>8.1549999999999994</c:v>
                </c:pt>
                <c:pt idx="3">
                  <c:v>8.7932000000000006</c:v>
                </c:pt>
                <c:pt idx="4">
                  <c:v>8.9677000000000007</c:v>
                </c:pt>
                <c:pt idx="5">
                  <c:v>9.2279999999999998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AA5-4372-91C8-6D06DFABC769}"/>
            </c:ext>
          </c:extLst>
        </c:ser>
        <c:ser>
          <c:idx val="3"/>
          <c:order val="3"/>
          <c:tx>
            <c:strRef>
              <c:f>ER_D!$E$1</c:f>
              <c:strCache>
                <c:ptCount val="1"/>
                <c:pt idx="0">
                  <c:v>280Gbps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triangle"/>
            <c:size val="8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ER_D!$A$2:$A$7</c:f>
              <c:numCache>
                <c:formatCode>General</c:formatCode>
                <c:ptCount val="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</c:numCache>
            </c:numRef>
          </c:xVal>
          <c:yVal>
            <c:numRef>
              <c:f>ER_D!$E$2:$E$7</c:f>
              <c:numCache>
                <c:formatCode>General</c:formatCode>
                <c:ptCount val="6"/>
                <c:pt idx="0">
                  <c:v>5.3696999999999999</c:v>
                </c:pt>
                <c:pt idx="1">
                  <c:v>6.9695</c:v>
                </c:pt>
                <c:pt idx="2">
                  <c:v>7.6306000000000003</c:v>
                </c:pt>
                <c:pt idx="3">
                  <c:v>8.2959999999999994</c:v>
                </c:pt>
                <c:pt idx="4">
                  <c:v>8.6237999999999992</c:v>
                </c:pt>
                <c:pt idx="5">
                  <c:v>8.8656000000000006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BAA5-4372-91C8-6D06DFABC7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9169584"/>
        <c:axId val="519161056"/>
      </c:scatterChart>
      <c:valAx>
        <c:axId val="519169584"/>
        <c:scaling>
          <c:orientation val="minMax"/>
          <c:max val="10"/>
          <c:min val="5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注入電流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[mA]</a:t>
                </a:r>
                <a:endParaRPr lang="ja-JP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519161056"/>
        <c:crosses val="autoZero"/>
        <c:crossBetween val="midCat"/>
      </c:valAx>
      <c:valAx>
        <c:axId val="519161056"/>
        <c:scaling>
          <c:orientation val="minMax"/>
          <c:max val="10"/>
          <c:min val="5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ER[dB]</a:t>
                </a:r>
                <a:endParaRPr lang="ja-JP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519169584"/>
        <c:crosses val="autoZero"/>
        <c:crossBetween val="midCat"/>
        <c:majorUnit val="1"/>
      </c:valAx>
      <c:spPr>
        <a:noFill/>
        <a:ln w="19050">
          <a:solidFill>
            <a:schemeClr val="tx1"/>
          </a:solidFill>
        </a:ln>
        <a:effectLst/>
      </c:spPr>
    </c:plotArea>
    <c:legend>
      <c:legendPos val="r"/>
      <c:overlay val="0"/>
      <c:spPr>
        <a:noFill/>
        <a:ln w="19050"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ysClr val="windowText" lastClr="00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Q_factor_D!$B$1</c:f>
              <c:strCache>
                <c:ptCount val="1"/>
                <c:pt idx="0">
                  <c:v>160Gbps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Q_factor_D!$A$2:$A$7</c:f>
              <c:numCache>
                <c:formatCode>General</c:formatCode>
                <c:ptCount val="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</c:numCache>
            </c:numRef>
          </c:xVal>
          <c:yVal>
            <c:numRef>
              <c:f>Q_factor_D!$B$2:$B$7</c:f>
              <c:numCache>
                <c:formatCode>General</c:formatCode>
                <c:ptCount val="6"/>
                <c:pt idx="0">
                  <c:v>6.4097</c:v>
                </c:pt>
                <c:pt idx="1">
                  <c:v>7.4093999999999998</c:v>
                </c:pt>
                <c:pt idx="2">
                  <c:v>8.7434999999999992</c:v>
                </c:pt>
                <c:pt idx="3">
                  <c:v>9.9259000000000004</c:v>
                </c:pt>
                <c:pt idx="4">
                  <c:v>11.196999999999999</c:v>
                </c:pt>
                <c:pt idx="5">
                  <c:v>11.971299999999999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03F-4D39-BBFC-4D9C4DD3DFF6}"/>
            </c:ext>
          </c:extLst>
        </c:ser>
        <c:ser>
          <c:idx val="1"/>
          <c:order val="1"/>
          <c:tx>
            <c:strRef>
              <c:f>Q_factor_D!$C$1</c:f>
              <c:strCache>
                <c:ptCount val="1"/>
                <c:pt idx="0">
                  <c:v>200Gbps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Q_factor_D!$A$2:$A$7</c:f>
              <c:numCache>
                <c:formatCode>General</c:formatCode>
                <c:ptCount val="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</c:numCache>
            </c:numRef>
          </c:xVal>
          <c:yVal>
            <c:numRef>
              <c:f>Q_factor_D!$C$2:$C$7</c:f>
              <c:numCache>
                <c:formatCode>General</c:formatCode>
                <c:ptCount val="6"/>
                <c:pt idx="0">
                  <c:v>6.0317999999999996</c:v>
                </c:pt>
                <c:pt idx="1">
                  <c:v>7.1092000000000004</c:v>
                </c:pt>
                <c:pt idx="2">
                  <c:v>8.1173000000000002</c:v>
                </c:pt>
                <c:pt idx="3">
                  <c:v>9.1280999999999999</c:v>
                </c:pt>
                <c:pt idx="4">
                  <c:v>10.000299999999999</c:v>
                </c:pt>
                <c:pt idx="5">
                  <c:v>10.844099999999999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03F-4D39-BBFC-4D9C4DD3DFF6}"/>
            </c:ext>
          </c:extLst>
        </c:ser>
        <c:ser>
          <c:idx val="2"/>
          <c:order val="2"/>
          <c:tx>
            <c:strRef>
              <c:f>Q_factor_D!$D$1</c:f>
              <c:strCache>
                <c:ptCount val="1"/>
                <c:pt idx="0">
                  <c:v>240Gbps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iamond"/>
            <c:size val="8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Q_factor_D!$A$2:$A$7</c:f>
              <c:numCache>
                <c:formatCode>General</c:formatCode>
                <c:ptCount val="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</c:numCache>
            </c:numRef>
          </c:xVal>
          <c:yVal>
            <c:numRef>
              <c:f>Q_factor_D!$D$2:$D$7</c:f>
              <c:numCache>
                <c:formatCode>General</c:formatCode>
                <c:ptCount val="6"/>
                <c:pt idx="0">
                  <c:v>5.7175000000000002</c:v>
                </c:pt>
                <c:pt idx="1">
                  <c:v>6.7397999999999998</c:v>
                </c:pt>
                <c:pt idx="2">
                  <c:v>7.7640000000000002</c:v>
                </c:pt>
                <c:pt idx="3">
                  <c:v>8.6308000000000007</c:v>
                </c:pt>
                <c:pt idx="4">
                  <c:v>9.4981000000000009</c:v>
                </c:pt>
                <c:pt idx="5">
                  <c:v>10.3377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03F-4D39-BBFC-4D9C4DD3DFF6}"/>
            </c:ext>
          </c:extLst>
        </c:ser>
        <c:ser>
          <c:idx val="3"/>
          <c:order val="3"/>
          <c:tx>
            <c:strRef>
              <c:f>Q_factor_D!$E$1</c:f>
              <c:strCache>
                <c:ptCount val="1"/>
                <c:pt idx="0">
                  <c:v>280Gbps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triangle"/>
            <c:size val="8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Q_factor_D!$A$2:$A$7</c:f>
              <c:numCache>
                <c:formatCode>General</c:formatCode>
                <c:ptCount val="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</c:numCache>
            </c:numRef>
          </c:xVal>
          <c:yVal>
            <c:numRef>
              <c:f>Q_factor_D!$E$2:$E$7</c:f>
              <c:numCache>
                <c:formatCode>General</c:formatCode>
                <c:ptCount val="6"/>
                <c:pt idx="0">
                  <c:v>5.5350999999999999</c:v>
                </c:pt>
                <c:pt idx="1">
                  <c:v>6.6323999999999996</c:v>
                </c:pt>
                <c:pt idx="2">
                  <c:v>7.4267000000000003</c:v>
                </c:pt>
                <c:pt idx="3">
                  <c:v>8.2998999999999992</c:v>
                </c:pt>
                <c:pt idx="4">
                  <c:v>8.9926999999999992</c:v>
                </c:pt>
                <c:pt idx="5">
                  <c:v>9.8287999999999993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603F-4D39-BBFC-4D9C4DD3DF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8901424"/>
        <c:axId val="518897816"/>
      </c:scatterChart>
      <c:valAx>
        <c:axId val="518901424"/>
        <c:scaling>
          <c:orientation val="minMax"/>
          <c:max val="10"/>
          <c:min val="5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注入電流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[mA]</a:t>
                </a:r>
                <a:endParaRPr lang="ja-JP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518897816"/>
        <c:crosses val="autoZero"/>
        <c:crossBetween val="midCat"/>
      </c:valAx>
      <c:valAx>
        <c:axId val="518897816"/>
        <c:scaling>
          <c:orientation val="minMax"/>
          <c:max val="12"/>
          <c:min val="5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</a:t>
                </a:r>
                <a:r>
                  <a:rPr lang="ja-JP" altLang="en-US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値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ja-JP"/>
          </a:p>
        </c:txPr>
        <c:crossAx val="518901424"/>
        <c:crosses val="autoZero"/>
        <c:crossBetween val="midCat"/>
        <c:majorUnit val="1"/>
      </c:valAx>
      <c:spPr>
        <a:noFill/>
        <a:ln w="19050">
          <a:solidFill>
            <a:schemeClr val="tx1"/>
          </a:solidFill>
        </a:ln>
        <a:effectLst/>
      </c:spPr>
    </c:plotArea>
    <c:legend>
      <c:legendPos val="r"/>
      <c:overlay val="0"/>
      <c:spPr>
        <a:noFill/>
        <a:ln w="19050"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ja-JP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正規分布グラフ!$C$5</c:f>
              <c:strCache>
                <c:ptCount val="1"/>
                <c:pt idx="0">
                  <c:v>f(x)</c:v>
                </c:pt>
              </c:strCache>
            </c:strRef>
          </c:tx>
          <c:spPr>
            <a:ln w="3810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xVal>
            <c:numRef>
              <c:f>正規分布グラフ!$B$6:$B$86</c:f>
              <c:numCache>
                <c:formatCode>General</c:formatCode>
                <c:ptCount val="81"/>
                <c:pt idx="0">
                  <c:v>-4</c:v>
                </c:pt>
                <c:pt idx="1">
                  <c:v>-3.9</c:v>
                </c:pt>
                <c:pt idx="2">
                  <c:v>-3.8</c:v>
                </c:pt>
                <c:pt idx="3">
                  <c:v>-3.7</c:v>
                </c:pt>
                <c:pt idx="4">
                  <c:v>-3.6</c:v>
                </c:pt>
                <c:pt idx="5">
                  <c:v>-3.5</c:v>
                </c:pt>
                <c:pt idx="6">
                  <c:v>-3.4</c:v>
                </c:pt>
                <c:pt idx="7">
                  <c:v>-3.3</c:v>
                </c:pt>
                <c:pt idx="8">
                  <c:v>-3.2</c:v>
                </c:pt>
                <c:pt idx="9">
                  <c:v>-3.1</c:v>
                </c:pt>
                <c:pt idx="10">
                  <c:v>-3</c:v>
                </c:pt>
                <c:pt idx="11">
                  <c:v>-2.9</c:v>
                </c:pt>
                <c:pt idx="12">
                  <c:v>-2.8</c:v>
                </c:pt>
                <c:pt idx="13">
                  <c:v>-2.7</c:v>
                </c:pt>
                <c:pt idx="14">
                  <c:v>-2.6</c:v>
                </c:pt>
                <c:pt idx="15">
                  <c:v>-2.5</c:v>
                </c:pt>
                <c:pt idx="16">
                  <c:v>-2.4</c:v>
                </c:pt>
                <c:pt idx="17">
                  <c:v>-2.2999999999999998</c:v>
                </c:pt>
                <c:pt idx="18">
                  <c:v>-2.2000000000000002</c:v>
                </c:pt>
                <c:pt idx="19">
                  <c:v>-2.1</c:v>
                </c:pt>
                <c:pt idx="20">
                  <c:v>-2</c:v>
                </c:pt>
                <c:pt idx="21">
                  <c:v>-1.9</c:v>
                </c:pt>
                <c:pt idx="22">
                  <c:v>-1.8</c:v>
                </c:pt>
                <c:pt idx="23">
                  <c:v>-1.7</c:v>
                </c:pt>
                <c:pt idx="24">
                  <c:v>-1.6</c:v>
                </c:pt>
                <c:pt idx="25">
                  <c:v>-1.5</c:v>
                </c:pt>
                <c:pt idx="26">
                  <c:v>-1.4</c:v>
                </c:pt>
                <c:pt idx="27">
                  <c:v>-1.3</c:v>
                </c:pt>
                <c:pt idx="28">
                  <c:v>-1.2</c:v>
                </c:pt>
                <c:pt idx="29">
                  <c:v>-1.1000000000000001</c:v>
                </c:pt>
                <c:pt idx="30">
                  <c:v>-1</c:v>
                </c:pt>
                <c:pt idx="31">
                  <c:v>-0.9</c:v>
                </c:pt>
                <c:pt idx="32">
                  <c:v>-0.8</c:v>
                </c:pt>
                <c:pt idx="33">
                  <c:v>-0.7</c:v>
                </c:pt>
                <c:pt idx="34">
                  <c:v>-0.6</c:v>
                </c:pt>
                <c:pt idx="35">
                  <c:v>-0.5</c:v>
                </c:pt>
                <c:pt idx="36">
                  <c:v>-0.4</c:v>
                </c:pt>
                <c:pt idx="37">
                  <c:v>-0.3</c:v>
                </c:pt>
                <c:pt idx="38">
                  <c:v>-0.2</c:v>
                </c:pt>
                <c:pt idx="39">
                  <c:v>-0.1</c:v>
                </c:pt>
                <c:pt idx="40">
                  <c:v>0</c:v>
                </c:pt>
                <c:pt idx="41">
                  <c:v>9.9999999999999603E-2</c:v>
                </c:pt>
                <c:pt idx="42">
                  <c:v>0.2</c:v>
                </c:pt>
                <c:pt idx="43">
                  <c:v>0.3</c:v>
                </c:pt>
                <c:pt idx="44">
                  <c:v>0.4</c:v>
                </c:pt>
                <c:pt idx="45">
                  <c:v>0.5</c:v>
                </c:pt>
                <c:pt idx="46">
                  <c:v>0.6</c:v>
                </c:pt>
                <c:pt idx="47">
                  <c:v>0.7</c:v>
                </c:pt>
                <c:pt idx="48">
                  <c:v>0.8</c:v>
                </c:pt>
                <c:pt idx="49">
                  <c:v>0.9</c:v>
                </c:pt>
                <c:pt idx="50">
                  <c:v>1</c:v>
                </c:pt>
                <c:pt idx="51">
                  <c:v>1.1000000000000001</c:v>
                </c:pt>
                <c:pt idx="52">
                  <c:v>1.2</c:v>
                </c:pt>
                <c:pt idx="53">
                  <c:v>1.3</c:v>
                </c:pt>
                <c:pt idx="54">
                  <c:v>1.4</c:v>
                </c:pt>
                <c:pt idx="55">
                  <c:v>1.50000000000001</c:v>
                </c:pt>
                <c:pt idx="56">
                  <c:v>1.6</c:v>
                </c:pt>
                <c:pt idx="57">
                  <c:v>1.7</c:v>
                </c:pt>
                <c:pt idx="58">
                  <c:v>1.80000000000001</c:v>
                </c:pt>
                <c:pt idx="59">
                  <c:v>1.9000000000000099</c:v>
                </c:pt>
                <c:pt idx="60">
                  <c:v>2.0000000000000102</c:v>
                </c:pt>
                <c:pt idx="61">
                  <c:v>2.1</c:v>
                </c:pt>
                <c:pt idx="62">
                  <c:v>2.2000000000000099</c:v>
                </c:pt>
                <c:pt idx="63">
                  <c:v>2.30000000000001</c:v>
                </c:pt>
                <c:pt idx="64">
                  <c:v>2.4000000000000101</c:v>
                </c:pt>
                <c:pt idx="65">
                  <c:v>2.5000000000000102</c:v>
                </c:pt>
                <c:pt idx="66">
                  <c:v>2.6000000000000099</c:v>
                </c:pt>
                <c:pt idx="67">
                  <c:v>2.7000000000000099</c:v>
                </c:pt>
                <c:pt idx="68">
                  <c:v>2.80000000000001</c:v>
                </c:pt>
                <c:pt idx="69">
                  <c:v>2.9000000000000101</c:v>
                </c:pt>
                <c:pt idx="70">
                  <c:v>3.0000000000000102</c:v>
                </c:pt>
                <c:pt idx="71">
                  <c:v>3.1000000000000099</c:v>
                </c:pt>
                <c:pt idx="72">
                  <c:v>3.2000000000000099</c:v>
                </c:pt>
                <c:pt idx="73">
                  <c:v>3.30000000000001</c:v>
                </c:pt>
                <c:pt idx="74">
                  <c:v>3.4000000000000101</c:v>
                </c:pt>
                <c:pt idx="75">
                  <c:v>3.5000000000000102</c:v>
                </c:pt>
                <c:pt idx="76">
                  <c:v>3.6000000000000099</c:v>
                </c:pt>
                <c:pt idx="77">
                  <c:v>3.7000000000000099</c:v>
                </c:pt>
                <c:pt idx="78">
                  <c:v>3.80000000000001</c:v>
                </c:pt>
                <c:pt idx="79">
                  <c:v>3.9000000000000101</c:v>
                </c:pt>
                <c:pt idx="80">
                  <c:v>4.0000000000000098</c:v>
                </c:pt>
              </c:numCache>
            </c:numRef>
          </c:xVal>
          <c:yVal>
            <c:numRef>
              <c:f>正規分布グラフ!$C$6:$C$86</c:f>
              <c:numCache>
                <c:formatCode>General</c:formatCode>
                <c:ptCount val="81"/>
                <c:pt idx="0">
                  <c:v>1.3383022576488537E-4</c:v>
                </c:pt>
                <c:pt idx="1">
                  <c:v>1.9865547139277272E-4</c:v>
                </c:pt>
                <c:pt idx="2">
                  <c:v>2.9194692579146027E-4</c:v>
                </c:pt>
                <c:pt idx="3">
                  <c:v>4.2478027055075143E-4</c:v>
                </c:pt>
                <c:pt idx="4">
                  <c:v>6.119019301137719E-4</c:v>
                </c:pt>
                <c:pt idx="5">
                  <c:v>8.7268269504576015E-4</c:v>
                </c:pt>
                <c:pt idx="6">
                  <c:v>1.2322191684730199E-3</c:v>
                </c:pt>
                <c:pt idx="7">
                  <c:v>1.7225689390536812E-3</c:v>
                </c:pt>
                <c:pt idx="8">
                  <c:v>2.3840882014648404E-3</c:v>
                </c:pt>
                <c:pt idx="9">
                  <c:v>3.2668190561999182E-3</c:v>
                </c:pt>
                <c:pt idx="10">
                  <c:v>4.4318484119380075E-3</c:v>
                </c:pt>
                <c:pt idx="11">
                  <c:v>5.9525324197758538E-3</c:v>
                </c:pt>
                <c:pt idx="12">
                  <c:v>7.9154515829799686E-3</c:v>
                </c:pt>
                <c:pt idx="13">
                  <c:v>1.0420934814422592E-2</c:v>
                </c:pt>
                <c:pt idx="14">
                  <c:v>1.3582969233685613E-2</c:v>
                </c:pt>
                <c:pt idx="15">
                  <c:v>1.752830049356854E-2</c:v>
                </c:pt>
                <c:pt idx="16">
                  <c:v>2.2394530294842899E-2</c:v>
                </c:pt>
                <c:pt idx="17">
                  <c:v>2.8327037741601186E-2</c:v>
                </c:pt>
                <c:pt idx="18">
                  <c:v>3.5474592846231424E-2</c:v>
                </c:pt>
                <c:pt idx="19">
                  <c:v>4.3983595980427191E-2</c:v>
                </c:pt>
                <c:pt idx="20">
                  <c:v>5.3990966513188063E-2</c:v>
                </c:pt>
                <c:pt idx="21">
                  <c:v>6.5615814774676595E-2</c:v>
                </c:pt>
                <c:pt idx="22">
                  <c:v>7.8950158300894149E-2</c:v>
                </c:pt>
                <c:pt idx="23">
                  <c:v>9.4049077376886947E-2</c:v>
                </c:pt>
                <c:pt idx="24">
                  <c:v>0.11092083467945554</c:v>
                </c:pt>
                <c:pt idx="25">
                  <c:v>0.12951759566589174</c:v>
                </c:pt>
                <c:pt idx="26">
                  <c:v>0.14972746563574488</c:v>
                </c:pt>
                <c:pt idx="27">
                  <c:v>0.17136859204780736</c:v>
                </c:pt>
                <c:pt idx="28">
                  <c:v>0.19418605498321295</c:v>
                </c:pt>
                <c:pt idx="29">
                  <c:v>0.21785217703255053</c:v>
                </c:pt>
                <c:pt idx="30">
                  <c:v>0.24197072451914337</c:v>
                </c:pt>
                <c:pt idx="31">
                  <c:v>0.26608524989875482</c:v>
                </c:pt>
                <c:pt idx="32">
                  <c:v>0.28969155276148273</c:v>
                </c:pt>
                <c:pt idx="33">
                  <c:v>0.31225393336676127</c:v>
                </c:pt>
                <c:pt idx="34">
                  <c:v>0.33322460289179967</c:v>
                </c:pt>
                <c:pt idx="35">
                  <c:v>0.35206532676429952</c:v>
                </c:pt>
                <c:pt idx="36">
                  <c:v>0.36827014030332333</c:v>
                </c:pt>
                <c:pt idx="37">
                  <c:v>0.38138781546052414</c:v>
                </c:pt>
                <c:pt idx="38">
                  <c:v>0.39104269397545588</c:v>
                </c:pt>
                <c:pt idx="39">
                  <c:v>0.39695254747701181</c:v>
                </c:pt>
                <c:pt idx="40">
                  <c:v>0.3989422804014327</c:v>
                </c:pt>
                <c:pt idx="41">
                  <c:v>0.39695254747701181</c:v>
                </c:pt>
                <c:pt idx="42">
                  <c:v>0.39104269397545588</c:v>
                </c:pt>
                <c:pt idx="43">
                  <c:v>0.38138781546052414</c:v>
                </c:pt>
                <c:pt idx="44">
                  <c:v>0.36827014030332333</c:v>
                </c:pt>
                <c:pt idx="45">
                  <c:v>0.35206532676429952</c:v>
                </c:pt>
                <c:pt idx="46">
                  <c:v>0.33322460289179967</c:v>
                </c:pt>
                <c:pt idx="47">
                  <c:v>0.31225393336676127</c:v>
                </c:pt>
                <c:pt idx="48">
                  <c:v>0.28969155276148273</c:v>
                </c:pt>
                <c:pt idx="49">
                  <c:v>0.26608524989875482</c:v>
                </c:pt>
                <c:pt idx="50">
                  <c:v>0.24197072451914337</c:v>
                </c:pt>
                <c:pt idx="51">
                  <c:v>0.21785217703255053</c:v>
                </c:pt>
                <c:pt idx="52">
                  <c:v>0.19418605498321295</c:v>
                </c:pt>
                <c:pt idx="53">
                  <c:v>0.17136859204780736</c:v>
                </c:pt>
                <c:pt idx="54">
                  <c:v>0.14972746563574488</c:v>
                </c:pt>
                <c:pt idx="55">
                  <c:v>0.1295175956658898</c:v>
                </c:pt>
                <c:pt idx="56">
                  <c:v>0.11092083467945554</c:v>
                </c:pt>
                <c:pt idx="57">
                  <c:v>9.4049077376886947E-2</c:v>
                </c:pt>
                <c:pt idx="58">
                  <c:v>7.8950158300892734E-2</c:v>
                </c:pt>
                <c:pt idx="59">
                  <c:v>6.561581477467536E-2</c:v>
                </c:pt>
                <c:pt idx="60">
                  <c:v>5.3990966513186953E-2</c:v>
                </c:pt>
                <c:pt idx="61">
                  <c:v>4.3983595980427191E-2</c:v>
                </c:pt>
                <c:pt idx="62">
                  <c:v>3.5474592846230668E-2</c:v>
                </c:pt>
                <c:pt idx="63">
                  <c:v>2.8327037741600516E-2</c:v>
                </c:pt>
                <c:pt idx="64">
                  <c:v>2.2394530294842355E-2</c:v>
                </c:pt>
                <c:pt idx="65">
                  <c:v>1.7528300493568086E-2</c:v>
                </c:pt>
                <c:pt idx="66">
                  <c:v>1.3582969233685271E-2</c:v>
                </c:pt>
                <c:pt idx="67">
                  <c:v>1.0420934814422318E-2</c:v>
                </c:pt>
                <c:pt idx="68">
                  <c:v>7.915451582979743E-3</c:v>
                </c:pt>
                <c:pt idx="69">
                  <c:v>5.9525324197756795E-3</c:v>
                </c:pt>
                <c:pt idx="70">
                  <c:v>4.431848411937874E-3</c:v>
                </c:pt>
                <c:pt idx="71">
                  <c:v>3.2668190561998202E-3</c:v>
                </c:pt>
                <c:pt idx="72">
                  <c:v>2.3840882014647662E-3</c:v>
                </c:pt>
                <c:pt idx="73">
                  <c:v>1.7225689390536229E-3</c:v>
                </c:pt>
                <c:pt idx="74">
                  <c:v>1.2322191684729772E-3</c:v>
                </c:pt>
                <c:pt idx="75">
                  <c:v>8.7268269504572915E-4</c:v>
                </c:pt>
                <c:pt idx="76">
                  <c:v>6.1190193011375076E-4</c:v>
                </c:pt>
                <c:pt idx="77">
                  <c:v>4.2478027055073593E-4</c:v>
                </c:pt>
                <c:pt idx="78">
                  <c:v>2.919469257914491E-4</c:v>
                </c:pt>
                <c:pt idx="79">
                  <c:v>1.9865547139276475E-4</c:v>
                </c:pt>
                <c:pt idx="80">
                  <c:v>1.3383022576488014E-4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F97-42CB-96B7-10C291747C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1836448"/>
        <c:axId val="621836776"/>
      </c:scatterChart>
      <c:valAx>
        <c:axId val="62183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1836776"/>
        <c:crosses val="autoZero"/>
        <c:crossBetween val="midCat"/>
      </c:valAx>
      <c:valAx>
        <c:axId val="621836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21836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正規分布グラフ!$C$5</c:f>
              <c:strCache>
                <c:ptCount val="1"/>
                <c:pt idx="0">
                  <c:v>f(x)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正規分布グラフ!$B$6:$B$86</c:f>
              <c:numCache>
                <c:formatCode>General</c:formatCode>
                <c:ptCount val="81"/>
                <c:pt idx="0">
                  <c:v>-4</c:v>
                </c:pt>
                <c:pt idx="1">
                  <c:v>-3.9</c:v>
                </c:pt>
                <c:pt idx="2">
                  <c:v>-3.8</c:v>
                </c:pt>
                <c:pt idx="3">
                  <c:v>-3.7</c:v>
                </c:pt>
                <c:pt idx="4">
                  <c:v>-3.6</c:v>
                </c:pt>
                <c:pt idx="5">
                  <c:v>-3.5</c:v>
                </c:pt>
                <c:pt idx="6">
                  <c:v>-3.4</c:v>
                </c:pt>
                <c:pt idx="7">
                  <c:v>-3.3</c:v>
                </c:pt>
                <c:pt idx="8">
                  <c:v>-3.2</c:v>
                </c:pt>
                <c:pt idx="9">
                  <c:v>-3.1</c:v>
                </c:pt>
                <c:pt idx="10">
                  <c:v>-3</c:v>
                </c:pt>
                <c:pt idx="11">
                  <c:v>-2.9</c:v>
                </c:pt>
                <c:pt idx="12">
                  <c:v>-2.8</c:v>
                </c:pt>
                <c:pt idx="13">
                  <c:v>-2.7</c:v>
                </c:pt>
                <c:pt idx="14">
                  <c:v>-2.6</c:v>
                </c:pt>
                <c:pt idx="15">
                  <c:v>-2.5</c:v>
                </c:pt>
                <c:pt idx="16">
                  <c:v>-2.4</c:v>
                </c:pt>
                <c:pt idx="17">
                  <c:v>-2.2999999999999998</c:v>
                </c:pt>
                <c:pt idx="18">
                  <c:v>-2.2000000000000002</c:v>
                </c:pt>
                <c:pt idx="19">
                  <c:v>-2.1</c:v>
                </c:pt>
                <c:pt idx="20">
                  <c:v>-2</c:v>
                </c:pt>
                <c:pt idx="21">
                  <c:v>-1.9</c:v>
                </c:pt>
                <c:pt idx="22">
                  <c:v>-1.8</c:v>
                </c:pt>
                <c:pt idx="23">
                  <c:v>-1.7</c:v>
                </c:pt>
                <c:pt idx="24">
                  <c:v>-1.6</c:v>
                </c:pt>
                <c:pt idx="25">
                  <c:v>-1.5</c:v>
                </c:pt>
                <c:pt idx="26">
                  <c:v>-1.4</c:v>
                </c:pt>
                <c:pt idx="27">
                  <c:v>-1.3</c:v>
                </c:pt>
                <c:pt idx="28">
                  <c:v>-1.2</c:v>
                </c:pt>
                <c:pt idx="29">
                  <c:v>-1.1000000000000001</c:v>
                </c:pt>
                <c:pt idx="30">
                  <c:v>-1</c:v>
                </c:pt>
                <c:pt idx="31">
                  <c:v>-0.9</c:v>
                </c:pt>
                <c:pt idx="32">
                  <c:v>-0.8</c:v>
                </c:pt>
                <c:pt idx="33">
                  <c:v>-0.7</c:v>
                </c:pt>
                <c:pt idx="34">
                  <c:v>-0.6</c:v>
                </c:pt>
                <c:pt idx="35">
                  <c:v>-0.5</c:v>
                </c:pt>
                <c:pt idx="36">
                  <c:v>-0.4</c:v>
                </c:pt>
                <c:pt idx="37">
                  <c:v>-0.3</c:v>
                </c:pt>
                <c:pt idx="38">
                  <c:v>-0.2</c:v>
                </c:pt>
                <c:pt idx="39">
                  <c:v>-0.1</c:v>
                </c:pt>
                <c:pt idx="40">
                  <c:v>0</c:v>
                </c:pt>
                <c:pt idx="41">
                  <c:v>9.9999999999999603E-2</c:v>
                </c:pt>
                <c:pt idx="42">
                  <c:v>0.2</c:v>
                </c:pt>
                <c:pt idx="43">
                  <c:v>0.3</c:v>
                </c:pt>
                <c:pt idx="44">
                  <c:v>0.4</c:v>
                </c:pt>
                <c:pt idx="45">
                  <c:v>0.5</c:v>
                </c:pt>
                <c:pt idx="46">
                  <c:v>0.6</c:v>
                </c:pt>
                <c:pt idx="47">
                  <c:v>0.7</c:v>
                </c:pt>
                <c:pt idx="48">
                  <c:v>0.8</c:v>
                </c:pt>
                <c:pt idx="49">
                  <c:v>0.9</c:v>
                </c:pt>
                <c:pt idx="50">
                  <c:v>1</c:v>
                </c:pt>
                <c:pt idx="51">
                  <c:v>1.1000000000000001</c:v>
                </c:pt>
                <c:pt idx="52">
                  <c:v>1.2</c:v>
                </c:pt>
                <c:pt idx="53">
                  <c:v>1.3</c:v>
                </c:pt>
                <c:pt idx="54">
                  <c:v>1.4</c:v>
                </c:pt>
                <c:pt idx="55">
                  <c:v>1.50000000000001</c:v>
                </c:pt>
                <c:pt idx="56">
                  <c:v>1.6</c:v>
                </c:pt>
                <c:pt idx="57">
                  <c:v>1.7</c:v>
                </c:pt>
                <c:pt idx="58">
                  <c:v>1.80000000000001</c:v>
                </c:pt>
                <c:pt idx="59">
                  <c:v>1.9000000000000099</c:v>
                </c:pt>
                <c:pt idx="60">
                  <c:v>2.0000000000000102</c:v>
                </c:pt>
                <c:pt idx="61">
                  <c:v>2.1</c:v>
                </c:pt>
                <c:pt idx="62">
                  <c:v>2.2000000000000099</c:v>
                </c:pt>
                <c:pt idx="63">
                  <c:v>2.30000000000001</c:v>
                </c:pt>
                <c:pt idx="64">
                  <c:v>2.4000000000000101</c:v>
                </c:pt>
                <c:pt idx="65">
                  <c:v>2.5000000000000102</c:v>
                </c:pt>
                <c:pt idx="66">
                  <c:v>2.6000000000000099</c:v>
                </c:pt>
                <c:pt idx="67">
                  <c:v>2.7000000000000099</c:v>
                </c:pt>
                <c:pt idx="68">
                  <c:v>2.80000000000001</c:v>
                </c:pt>
                <c:pt idx="69">
                  <c:v>2.9000000000000101</c:v>
                </c:pt>
                <c:pt idx="70">
                  <c:v>3.0000000000000102</c:v>
                </c:pt>
                <c:pt idx="71">
                  <c:v>3.1000000000000099</c:v>
                </c:pt>
                <c:pt idx="72">
                  <c:v>3.2000000000000099</c:v>
                </c:pt>
                <c:pt idx="73">
                  <c:v>3.30000000000001</c:v>
                </c:pt>
                <c:pt idx="74">
                  <c:v>3.4000000000000101</c:v>
                </c:pt>
                <c:pt idx="75">
                  <c:v>3.5000000000000102</c:v>
                </c:pt>
                <c:pt idx="76">
                  <c:v>3.6000000000000099</c:v>
                </c:pt>
                <c:pt idx="77">
                  <c:v>3.7000000000000099</c:v>
                </c:pt>
                <c:pt idx="78">
                  <c:v>3.80000000000001</c:v>
                </c:pt>
                <c:pt idx="79">
                  <c:v>3.9000000000000101</c:v>
                </c:pt>
                <c:pt idx="80">
                  <c:v>4.0000000000000098</c:v>
                </c:pt>
              </c:numCache>
            </c:numRef>
          </c:xVal>
          <c:yVal>
            <c:numRef>
              <c:f>正規分布グラフ!$C$6:$C$86</c:f>
              <c:numCache>
                <c:formatCode>General</c:formatCode>
                <c:ptCount val="81"/>
                <c:pt idx="0">
                  <c:v>1.3383022576488537E-4</c:v>
                </c:pt>
                <c:pt idx="1">
                  <c:v>1.9865547139277272E-4</c:v>
                </c:pt>
                <c:pt idx="2">
                  <c:v>2.9194692579146027E-4</c:v>
                </c:pt>
                <c:pt idx="3">
                  <c:v>4.2478027055075143E-4</c:v>
                </c:pt>
                <c:pt idx="4">
                  <c:v>6.119019301137719E-4</c:v>
                </c:pt>
                <c:pt idx="5">
                  <c:v>8.7268269504576015E-4</c:v>
                </c:pt>
                <c:pt idx="6">
                  <c:v>1.2322191684730199E-3</c:v>
                </c:pt>
                <c:pt idx="7">
                  <c:v>1.7225689390536812E-3</c:v>
                </c:pt>
                <c:pt idx="8">
                  <c:v>2.3840882014648404E-3</c:v>
                </c:pt>
                <c:pt idx="9">
                  <c:v>3.2668190561999182E-3</c:v>
                </c:pt>
                <c:pt idx="10">
                  <c:v>4.4318484119380075E-3</c:v>
                </c:pt>
                <c:pt idx="11">
                  <c:v>5.9525324197758538E-3</c:v>
                </c:pt>
                <c:pt idx="12">
                  <c:v>7.9154515829799686E-3</c:v>
                </c:pt>
                <c:pt idx="13">
                  <c:v>1.0420934814422592E-2</c:v>
                </c:pt>
                <c:pt idx="14">
                  <c:v>1.3582969233685613E-2</c:v>
                </c:pt>
                <c:pt idx="15">
                  <c:v>1.752830049356854E-2</c:v>
                </c:pt>
                <c:pt idx="16">
                  <c:v>2.2394530294842899E-2</c:v>
                </c:pt>
                <c:pt idx="17">
                  <c:v>2.8327037741601186E-2</c:v>
                </c:pt>
                <c:pt idx="18">
                  <c:v>3.5474592846231424E-2</c:v>
                </c:pt>
                <c:pt idx="19">
                  <c:v>4.3983595980427191E-2</c:v>
                </c:pt>
                <c:pt idx="20">
                  <c:v>5.3990966513188063E-2</c:v>
                </c:pt>
                <c:pt idx="21">
                  <c:v>6.5615814774676595E-2</c:v>
                </c:pt>
                <c:pt idx="22">
                  <c:v>7.8950158300894149E-2</c:v>
                </c:pt>
                <c:pt idx="23">
                  <c:v>9.4049077376886947E-2</c:v>
                </c:pt>
                <c:pt idx="24">
                  <c:v>0.11092083467945554</c:v>
                </c:pt>
                <c:pt idx="25">
                  <c:v>0.12951759566589174</c:v>
                </c:pt>
                <c:pt idx="26">
                  <c:v>0.14972746563574488</c:v>
                </c:pt>
                <c:pt idx="27">
                  <c:v>0.17136859204780736</c:v>
                </c:pt>
                <c:pt idx="28">
                  <c:v>0.19418605498321295</c:v>
                </c:pt>
                <c:pt idx="29">
                  <c:v>0.21785217703255053</c:v>
                </c:pt>
                <c:pt idx="30">
                  <c:v>0.24197072451914337</c:v>
                </c:pt>
                <c:pt idx="31">
                  <c:v>0.26608524989875482</c:v>
                </c:pt>
                <c:pt idx="32">
                  <c:v>0.28969155276148273</c:v>
                </c:pt>
                <c:pt idx="33">
                  <c:v>0.31225393336676127</c:v>
                </c:pt>
                <c:pt idx="34">
                  <c:v>0.33322460289179967</c:v>
                </c:pt>
                <c:pt idx="35">
                  <c:v>0.35206532676429952</c:v>
                </c:pt>
                <c:pt idx="36">
                  <c:v>0.36827014030332333</c:v>
                </c:pt>
                <c:pt idx="37">
                  <c:v>0.38138781546052414</c:v>
                </c:pt>
                <c:pt idx="38">
                  <c:v>0.39104269397545588</c:v>
                </c:pt>
                <c:pt idx="39">
                  <c:v>0.39695254747701181</c:v>
                </c:pt>
                <c:pt idx="40">
                  <c:v>0.3989422804014327</c:v>
                </c:pt>
                <c:pt idx="41">
                  <c:v>0.39695254747701181</c:v>
                </c:pt>
                <c:pt idx="42">
                  <c:v>0.39104269397545588</c:v>
                </c:pt>
                <c:pt idx="43">
                  <c:v>0.38138781546052414</c:v>
                </c:pt>
                <c:pt idx="44">
                  <c:v>0.36827014030332333</c:v>
                </c:pt>
                <c:pt idx="45">
                  <c:v>0.35206532676429952</c:v>
                </c:pt>
                <c:pt idx="46">
                  <c:v>0.33322460289179967</c:v>
                </c:pt>
                <c:pt idx="47">
                  <c:v>0.31225393336676127</c:v>
                </c:pt>
                <c:pt idx="48">
                  <c:v>0.28969155276148273</c:v>
                </c:pt>
                <c:pt idx="49">
                  <c:v>0.26608524989875482</c:v>
                </c:pt>
                <c:pt idx="50">
                  <c:v>0.24197072451914337</c:v>
                </c:pt>
                <c:pt idx="51">
                  <c:v>0.21785217703255053</c:v>
                </c:pt>
                <c:pt idx="52">
                  <c:v>0.19418605498321295</c:v>
                </c:pt>
                <c:pt idx="53">
                  <c:v>0.17136859204780736</c:v>
                </c:pt>
                <c:pt idx="54">
                  <c:v>0.14972746563574488</c:v>
                </c:pt>
                <c:pt idx="55">
                  <c:v>0.1295175956658898</c:v>
                </c:pt>
                <c:pt idx="56">
                  <c:v>0.11092083467945554</c:v>
                </c:pt>
                <c:pt idx="57">
                  <c:v>9.4049077376886947E-2</c:v>
                </c:pt>
                <c:pt idx="58">
                  <c:v>7.8950158300892734E-2</c:v>
                </c:pt>
                <c:pt idx="59">
                  <c:v>6.561581477467536E-2</c:v>
                </c:pt>
                <c:pt idx="60">
                  <c:v>5.3990966513186953E-2</c:v>
                </c:pt>
                <c:pt idx="61">
                  <c:v>4.3983595980427191E-2</c:v>
                </c:pt>
                <c:pt idx="62">
                  <c:v>3.5474592846230668E-2</c:v>
                </c:pt>
                <c:pt idx="63">
                  <c:v>2.8327037741600516E-2</c:v>
                </c:pt>
                <c:pt idx="64">
                  <c:v>2.2394530294842355E-2</c:v>
                </c:pt>
                <c:pt idx="65">
                  <c:v>1.7528300493568086E-2</c:v>
                </c:pt>
                <c:pt idx="66">
                  <c:v>1.3582969233685271E-2</c:v>
                </c:pt>
                <c:pt idx="67">
                  <c:v>1.0420934814422318E-2</c:v>
                </c:pt>
                <c:pt idx="68">
                  <c:v>7.915451582979743E-3</c:v>
                </c:pt>
                <c:pt idx="69">
                  <c:v>5.9525324197756795E-3</c:v>
                </c:pt>
                <c:pt idx="70">
                  <c:v>4.431848411937874E-3</c:v>
                </c:pt>
                <c:pt idx="71">
                  <c:v>3.2668190561998202E-3</c:v>
                </c:pt>
                <c:pt idx="72">
                  <c:v>2.3840882014647662E-3</c:v>
                </c:pt>
                <c:pt idx="73">
                  <c:v>1.7225689390536229E-3</c:v>
                </c:pt>
                <c:pt idx="74">
                  <c:v>1.2322191684729772E-3</c:v>
                </c:pt>
                <c:pt idx="75">
                  <c:v>8.7268269504572915E-4</c:v>
                </c:pt>
                <c:pt idx="76">
                  <c:v>6.1190193011375076E-4</c:v>
                </c:pt>
                <c:pt idx="77">
                  <c:v>4.2478027055073593E-4</c:v>
                </c:pt>
                <c:pt idx="78">
                  <c:v>2.919469257914491E-4</c:v>
                </c:pt>
                <c:pt idx="79">
                  <c:v>1.9865547139276475E-4</c:v>
                </c:pt>
                <c:pt idx="80">
                  <c:v>1.3383022576488014E-4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DAB-4938-80FD-BE8EC33194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1836448"/>
        <c:axId val="621836776"/>
      </c:scatterChart>
      <c:valAx>
        <c:axId val="62183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1836776"/>
        <c:crosses val="autoZero"/>
        <c:crossBetween val="midCat"/>
      </c:valAx>
      <c:valAx>
        <c:axId val="621836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21836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正規分布グラフ!$C$5</c:f>
              <c:strCache>
                <c:ptCount val="1"/>
                <c:pt idx="0">
                  <c:v>f(x)</c:v>
                </c:pt>
              </c:strCache>
            </c:strRef>
          </c:tx>
          <c:spPr>
            <a:ln w="38100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xVal>
            <c:numRef>
              <c:f>正規分布グラフ!$B$6:$B$86</c:f>
              <c:numCache>
                <c:formatCode>General</c:formatCode>
                <c:ptCount val="81"/>
                <c:pt idx="0">
                  <c:v>-4</c:v>
                </c:pt>
                <c:pt idx="1">
                  <c:v>-3.9</c:v>
                </c:pt>
                <c:pt idx="2">
                  <c:v>-3.8</c:v>
                </c:pt>
                <c:pt idx="3">
                  <c:v>-3.7</c:v>
                </c:pt>
                <c:pt idx="4">
                  <c:v>-3.6</c:v>
                </c:pt>
                <c:pt idx="5">
                  <c:v>-3.5</c:v>
                </c:pt>
                <c:pt idx="6">
                  <c:v>-3.4</c:v>
                </c:pt>
                <c:pt idx="7">
                  <c:v>-3.3</c:v>
                </c:pt>
                <c:pt idx="8">
                  <c:v>-3.2</c:v>
                </c:pt>
                <c:pt idx="9">
                  <c:v>-3.1</c:v>
                </c:pt>
                <c:pt idx="10">
                  <c:v>-3</c:v>
                </c:pt>
                <c:pt idx="11">
                  <c:v>-2.9</c:v>
                </c:pt>
                <c:pt idx="12">
                  <c:v>-2.8</c:v>
                </c:pt>
                <c:pt idx="13">
                  <c:v>-2.7</c:v>
                </c:pt>
                <c:pt idx="14">
                  <c:v>-2.6</c:v>
                </c:pt>
                <c:pt idx="15">
                  <c:v>-2.5</c:v>
                </c:pt>
                <c:pt idx="16">
                  <c:v>-2.4</c:v>
                </c:pt>
                <c:pt idx="17">
                  <c:v>-2.2999999999999998</c:v>
                </c:pt>
                <c:pt idx="18">
                  <c:v>-2.2000000000000002</c:v>
                </c:pt>
                <c:pt idx="19">
                  <c:v>-2.1</c:v>
                </c:pt>
                <c:pt idx="20">
                  <c:v>-2</c:v>
                </c:pt>
                <c:pt idx="21">
                  <c:v>-1.9</c:v>
                </c:pt>
                <c:pt idx="22">
                  <c:v>-1.8</c:v>
                </c:pt>
                <c:pt idx="23">
                  <c:v>-1.7</c:v>
                </c:pt>
                <c:pt idx="24">
                  <c:v>-1.6</c:v>
                </c:pt>
                <c:pt idx="25">
                  <c:v>-1.5</c:v>
                </c:pt>
                <c:pt idx="26">
                  <c:v>-1.4</c:v>
                </c:pt>
                <c:pt idx="27">
                  <c:v>-1.3</c:v>
                </c:pt>
                <c:pt idx="28">
                  <c:v>-1.2</c:v>
                </c:pt>
                <c:pt idx="29">
                  <c:v>-1.1000000000000001</c:v>
                </c:pt>
                <c:pt idx="30">
                  <c:v>-1</c:v>
                </c:pt>
                <c:pt idx="31">
                  <c:v>-0.9</c:v>
                </c:pt>
                <c:pt idx="32">
                  <c:v>-0.8</c:v>
                </c:pt>
                <c:pt idx="33">
                  <c:v>-0.7</c:v>
                </c:pt>
                <c:pt idx="34">
                  <c:v>-0.6</c:v>
                </c:pt>
                <c:pt idx="35">
                  <c:v>-0.5</c:v>
                </c:pt>
                <c:pt idx="36">
                  <c:v>-0.4</c:v>
                </c:pt>
                <c:pt idx="37">
                  <c:v>-0.3</c:v>
                </c:pt>
                <c:pt idx="38">
                  <c:v>-0.2</c:v>
                </c:pt>
                <c:pt idx="39">
                  <c:v>-0.1</c:v>
                </c:pt>
                <c:pt idx="40">
                  <c:v>0</c:v>
                </c:pt>
                <c:pt idx="41">
                  <c:v>9.9999999999999603E-2</c:v>
                </c:pt>
                <c:pt idx="42">
                  <c:v>0.2</c:v>
                </c:pt>
                <c:pt idx="43">
                  <c:v>0.3</c:v>
                </c:pt>
                <c:pt idx="44">
                  <c:v>0.4</c:v>
                </c:pt>
                <c:pt idx="45">
                  <c:v>0.5</c:v>
                </c:pt>
                <c:pt idx="46">
                  <c:v>0.6</c:v>
                </c:pt>
                <c:pt idx="47">
                  <c:v>0.7</c:v>
                </c:pt>
                <c:pt idx="48">
                  <c:v>0.8</c:v>
                </c:pt>
                <c:pt idx="49">
                  <c:v>0.9</c:v>
                </c:pt>
                <c:pt idx="50">
                  <c:v>1</c:v>
                </c:pt>
                <c:pt idx="51">
                  <c:v>1.1000000000000001</c:v>
                </c:pt>
                <c:pt idx="52">
                  <c:v>1.2</c:v>
                </c:pt>
                <c:pt idx="53">
                  <c:v>1.3</c:v>
                </c:pt>
                <c:pt idx="54">
                  <c:v>1.4</c:v>
                </c:pt>
                <c:pt idx="55">
                  <c:v>1.50000000000001</c:v>
                </c:pt>
                <c:pt idx="56">
                  <c:v>1.6</c:v>
                </c:pt>
                <c:pt idx="57">
                  <c:v>1.7</c:v>
                </c:pt>
                <c:pt idx="58">
                  <c:v>1.80000000000001</c:v>
                </c:pt>
                <c:pt idx="59">
                  <c:v>1.9000000000000099</c:v>
                </c:pt>
                <c:pt idx="60">
                  <c:v>2.0000000000000102</c:v>
                </c:pt>
                <c:pt idx="61">
                  <c:v>2.1</c:v>
                </c:pt>
                <c:pt idx="62">
                  <c:v>2.2000000000000099</c:v>
                </c:pt>
                <c:pt idx="63">
                  <c:v>2.30000000000001</c:v>
                </c:pt>
                <c:pt idx="64">
                  <c:v>2.4000000000000101</c:v>
                </c:pt>
                <c:pt idx="65">
                  <c:v>2.5000000000000102</c:v>
                </c:pt>
                <c:pt idx="66">
                  <c:v>2.6000000000000099</c:v>
                </c:pt>
                <c:pt idx="67">
                  <c:v>2.7000000000000099</c:v>
                </c:pt>
                <c:pt idx="68">
                  <c:v>2.80000000000001</c:v>
                </c:pt>
                <c:pt idx="69">
                  <c:v>2.9000000000000101</c:v>
                </c:pt>
                <c:pt idx="70">
                  <c:v>3.0000000000000102</c:v>
                </c:pt>
                <c:pt idx="71">
                  <c:v>3.1000000000000099</c:v>
                </c:pt>
                <c:pt idx="72">
                  <c:v>3.2000000000000099</c:v>
                </c:pt>
                <c:pt idx="73">
                  <c:v>3.30000000000001</c:v>
                </c:pt>
                <c:pt idx="74">
                  <c:v>3.4000000000000101</c:v>
                </c:pt>
                <c:pt idx="75">
                  <c:v>3.5000000000000102</c:v>
                </c:pt>
                <c:pt idx="76">
                  <c:v>3.6000000000000099</c:v>
                </c:pt>
                <c:pt idx="77">
                  <c:v>3.7000000000000099</c:v>
                </c:pt>
                <c:pt idx="78">
                  <c:v>3.80000000000001</c:v>
                </c:pt>
                <c:pt idx="79">
                  <c:v>3.9000000000000101</c:v>
                </c:pt>
                <c:pt idx="80">
                  <c:v>4.0000000000000098</c:v>
                </c:pt>
              </c:numCache>
            </c:numRef>
          </c:xVal>
          <c:yVal>
            <c:numRef>
              <c:f>正規分布グラフ!$C$6:$C$86</c:f>
              <c:numCache>
                <c:formatCode>General</c:formatCode>
                <c:ptCount val="81"/>
                <c:pt idx="0">
                  <c:v>1.3383022576488537E-4</c:v>
                </c:pt>
                <c:pt idx="1">
                  <c:v>1.9865547139277272E-4</c:v>
                </c:pt>
                <c:pt idx="2">
                  <c:v>2.9194692579146027E-4</c:v>
                </c:pt>
                <c:pt idx="3">
                  <c:v>4.2478027055075143E-4</c:v>
                </c:pt>
                <c:pt idx="4">
                  <c:v>6.119019301137719E-4</c:v>
                </c:pt>
                <c:pt idx="5">
                  <c:v>8.7268269504576015E-4</c:v>
                </c:pt>
                <c:pt idx="6">
                  <c:v>1.2322191684730199E-3</c:v>
                </c:pt>
                <c:pt idx="7">
                  <c:v>1.7225689390536812E-3</c:v>
                </c:pt>
                <c:pt idx="8">
                  <c:v>2.3840882014648404E-3</c:v>
                </c:pt>
                <c:pt idx="9">
                  <c:v>3.2668190561999182E-3</c:v>
                </c:pt>
                <c:pt idx="10">
                  <c:v>4.4318484119380075E-3</c:v>
                </c:pt>
                <c:pt idx="11">
                  <c:v>5.9525324197758538E-3</c:v>
                </c:pt>
                <c:pt idx="12">
                  <c:v>7.9154515829799686E-3</c:v>
                </c:pt>
                <c:pt idx="13">
                  <c:v>1.0420934814422592E-2</c:v>
                </c:pt>
                <c:pt idx="14">
                  <c:v>1.3582969233685613E-2</c:v>
                </c:pt>
                <c:pt idx="15">
                  <c:v>1.752830049356854E-2</c:v>
                </c:pt>
                <c:pt idx="16">
                  <c:v>2.2394530294842899E-2</c:v>
                </c:pt>
                <c:pt idx="17">
                  <c:v>2.8327037741601186E-2</c:v>
                </c:pt>
                <c:pt idx="18">
                  <c:v>3.5474592846231424E-2</c:v>
                </c:pt>
                <c:pt idx="19">
                  <c:v>4.3983595980427191E-2</c:v>
                </c:pt>
                <c:pt idx="20">
                  <c:v>5.3990966513188063E-2</c:v>
                </c:pt>
                <c:pt idx="21">
                  <c:v>6.5615814774676595E-2</c:v>
                </c:pt>
                <c:pt idx="22">
                  <c:v>7.8950158300894149E-2</c:v>
                </c:pt>
                <c:pt idx="23">
                  <c:v>9.4049077376886947E-2</c:v>
                </c:pt>
                <c:pt idx="24">
                  <c:v>0.11092083467945554</c:v>
                </c:pt>
                <c:pt idx="25">
                  <c:v>0.12951759566589174</c:v>
                </c:pt>
                <c:pt idx="26">
                  <c:v>0.14972746563574488</c:v>
                </c:pt>
                <c:pt idx="27">
                  <c:v>0.17136859204780736</c:v>
                </c:pt>
                <c:pt idx="28">
                  <c:v>0.19418605498321295</c:v>
                </c:pt>
                <c:pt idx="29">
                  <c:v>0.21785217703255053</c:v>
                </c:pt>
                <c:pt idx="30">
                  <c:v>0.24197072451914337</c:v>
                </c:pt>
                <c:pt idx="31">
                  <c:v>0.26608524989875482</c:v>
                </c:pt>
                <c:pt idx="32">
                  <c:v>0.28969155276148273</c:v>
                </c:pt>
                <c:pt idx="33">
                  <c:v>0.31225393336676127</c:v>
                </c:pt>
                <c:pt idx="34">
                  <c:v>0.33322460289179967</c:v>
                </c:pt>
                <c:pt idx="35">
                  <c:v>0.35206532676429952</c:v>
                </c:pt>
                <c:pt idx="36">
                  <c:v>0.36827014030332333</c:v>
                </c:pt>
                <c:pt idx="37">
                  <c:v>0.38138781546052414</c:v>
                </c:pt>
                <c:pt idx="38">
                  <c:v>0.39104269397545588</c:v>
                </c:pt>
                <c:pt idx="39">
                  <c:v>0.39695254747701181</c:v>
                </c:pt>
                <c:pt idx="40">
                  <c:v>0.3989422804014327</c:v>
                </c:pt>
                <c:pt idx="41">
                  <c:v>0.39695254747701181</c:v>
                </c:pt>
                <c:pt idx="42">
                  <c:v>0.39104269397545588</c:v>
                </c:pt>
                <c:pt idx="43">
                  <c:v>0.38138781546052414</c:v>
                </c:pt>
                <c:pt idx="44">
                  <c:v>0.36827014030332333</c:v>
                </c:pt>
                <c:pt idx="45">
                  <c:v>0.35206532676429952</c:v>
                </c:pt>
                <c:pt idx="46">
                  <c:v>0.33322460289179967</c:v>
                </c:pt>
                <c:pt idx="47">
                  <c:v>0.31225393336676127</c:v>
                </c:pt>
                <c:pt idx="48">
                  <c:v>0.28969155276148273</c:v>
                </c:pt>
                <c:pt idx="49">
                  <c:v>0.26608524989875482</c:v>
                </c:pt>
                <c:pt idx="50">
                  <c:v>0.24197072451914337</c:v>
                </c:pt>
                <c:pt idx="51">
                  <c:v>0.21785217703255053</c:v>
                </c:pt>
                <c:pt idx="52">
                  <c:v>0.19418605498321295</c:v>
                </c:pt>
                <c:pt idx="53">
                  <c:v>0.17136859204780736</c:v>
                </c:pt>
                <c:pt idx="54">
                  <c:v>0.14972746563574488</c:v>
                </c:pt>
                <c:pt idx="55">
                  <c:v>0.1295175956658898</c:v>
                </c:pt>
                <c:pt idx="56">
                  <c:v>0.11092083467945554</c:v>
                </c:pt>
                <c:pt idx="57">
                  <c:v>9.4049077376886947E-2</c:v>
                </c:pt>
                <c:pt idx="58">
                  <c:v>7.8950158300892734E-2</c:v>
                </c:pt>
                <c:pt idx="59">
                  <c:v>6.561581477467536E-2</c:v>
                </c:pt>
                <c:pt idx="60">
                  <c:v>5.3990966513186953E-2</c:v>
                </c:pt>
                <c:pt idx="61">
                  <c:v>4.3983595980427191E-2</c:v>
                </c:pt>
                <c:pt idx="62">
                  <c:v>3.5474592846230668E-2</c:v>
                </c:pt>
                <c:pt idx="63">
                  <c:v>2.8327037741600516E-2</c:v>
                </c:pt>
                <c:pt idx="64">
                  <c:v>2.2394530294842355E-2</c:v>
                </c:pt>
                <c:pt idx="65">
                  <c:v>1.7528300493568086E-2</c:v>
                </c:pt>
                <c:pt idx="66">
                  <c:v>1.3582969233685271E-2</c:v>
                </c:pt>
                <c:pt idx="67">
                  <c:v>1.0420934814422318E-2</c:v>
                </c:pt>
                <c:pt idx="68">
                  <c:v>7.915451582979743E-3</c:v>
                </c:pt>
                <c:pt idx="69">
                  <c:v>5.9525324197756795E-3</c:v>
                </c:pt>
                <c:pt idx="70">
                  <c:v>4.431848411937874E-3</c:v>
                </c:pt>
                <c:pt idx="71">
                  <c:v>3.2668190561998202E-3</c:v>
                </c:pt>
                <c:pt idx="72">
                  <c:v>2.3840882014647662E-3</c:v>
                </c:pt>
                <c:pt idx="73">
                  <c:v>1.7225689390536229E-3</c:v>
                </c:pt>
                <c:pt idx="74">
                  <c:v>1.2322191684729772E-3</c:v>
                </c:pt>
                <c:pt idx="75">
                  <c:v>8.7268269504572915E-4</c:v>
                </c:pt>
                <c:pt idx="76">
                  <c:v>6.1190193011375076E-4</c:v>
                </c:pt>
                <c:pt idx="77">
                  <c:v>4.2478027055073593E-4</c:v>
                </c:pt>
                <c:pt idx="78">
                  <c:v>2.919469257914491E-4</c:v>
                </c:pt>
                <c:pt idx="79">
                  <c:v>1.9865547139276475E-4</c:v>
                </c:pt>
                <c:pt idx="80">
                  <c:v>1.3383022576488014E-4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29E-43A7-80D7-F5B04871EA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1836448"/>
        <c:axId val="621836776"/>
      </c:scatterChart>
      <c:valAx>
        <c:axId val="62183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1836776"/>
        <c:crosses val="autoZero"/>
        <c:crossBetween val="midCat"/>
      </c:valAx>
      <c:valAx>
        <c:axId val="621836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21836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正規分布グラフ!$C$5</c:f>
              <c:strCache>
                <c:ptCount val="1"/>
                <c:pt idx="0">
                  <c:v>f(x)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正規分布グラフ!$B$6:$B$86</c:f>
              <c:numCache>
                <c:formatCode>General</c:formatCode>
                <c:ptCount val="81"/>
                <c:pt idx="0">
                  <c:v>-4</c:v>
                </c:pt>
                <c:pt idx="1">
                  <c:v>-3.9</c:v>
                </c:pt>
                <c:pt idx="2">
                  <c:v>-3.8</c:v>
                </c:pt>
                <c:pt idx="3">
                  <c:v>-3.7</c:v>
                </c:pt>
                <c:pt idx="4">
                  <c:v>-3.6</c:v>
                </c:pt>
                <c:pt idx="5">
                  <c:v>-3.5</c:v>
                </c:pt>
                <c:pt idx="6">
                  <c:v>-3.4</c:v>
                </c:pt>
                <c:pt idx="7">
                  <c:v>-3.3</c:v>
                </c:pt>
                <c:pt idx="8">
                  <c:v>-3.2</c:v>
                </c:pt>
                <c:pt idx="9">
                  <c:v>-3.1</c:v>
                </c:pt>
                <c:pt idx="10">
                  <c:v>-3</c:v>
                </c:pt>
                <c:pt idx="11">
                  <c:v>-2.9</c:v>
                </c:pt>
                <c:pt idx="12">
                  <c:v>-2.8</c:v>
                </c:pt>
                <c:pt idx="13">
                  <c:v>-2.7</c:v>
                </c:pt>
                <c:pt idx="14">
                  <c:v>-2.6</c:v>
                </c:pt>
                <c:pt idx="15">
                  <c:v>-2.5</c:v>
                </c:pt>
                <c:pt idx="16">
                  <c:v>-2.4</c:v>
                </c:pt>
                <c:pt idx="17">
                  <c:v>-2.2999999999999998</c:v>
                </c:pt>
                <c:pt idx="18">
                  <c:v>-2.2000000000000002</c:v>
                </c:pt>
                <c:pt idx="19">
                  <c:v>-2.1</c:v>
                </c:pt>
                <c:pt idx="20">
                  <c:v>-2</c:v>
                </c:pt>
                <c:pt idx="21">
                  <c:v>-1.9</c:v>
                </c:pt>
                <c:pt idx="22">
                  <c:v>-1.8</c:v>
                </c:pt>
                <c:pt idx="23">
                  <c:v>-1.7</c:v>
                </c:pt>
                <c:pt idx="24">
                  <c:v>-1.6</c:v>
                </c:pt>
                <c:pt idx="25">
                  <c:v>-1.5</c:v>
                </c:pt>
                <c:pt idx="26">
                  <c:v>-1.4</c:v>
                </c:pt>
                <c:pt idx="27">
                  <c:v>-1.3</c:v>
                </c:pt>
                <c:pt idx="28">
                  <c:v>-1.2</c:v>
                </c:pt>
                <c:pt idx="29">
                  <c:v>-1.1000000000000001</c:v>
                </c:pt>
                <c:pt idx="30">
                  <c:v>-1</c:v>
                </c:pt>
                <c:pt idx="31">
                  <c:v>-0.9</c:v>
                </c:pt>
                <c:pt idx="32">
                  <c:v>-0.8</c:v>
                </c:pt>
                <c:pt idx="33">
                  <c:v>-0.7</c:v>
                </c:pt>
                <c:pt idx="34">
                  <c:v>-0.6</c:v>
                </c:pt>
                <c:pt idx="35">
                  <c:v>-0.5</c:v>
                </c:pt>
                <c:pt idx="36">
                  <c:v>-0.4</c:v>
                </c:pt>
                <c:pt idx="37">
                  <c:v>-0.3</c:v>
                </c:pt>
                <c:pt idx="38">
                  <c:v>-0.2</c:v>
                </c:pt>
                <c:pt idx="39">
                  <c:v>-0.1</c:v>
                </c:pt>
                <c:pt idx="40">
                  <c:v>0</c:v>
                </c:pt>
                <c:pt idx="41">
                  <c:v>9.9999999999999603E-2</c:v>
                </c:pt>
                <c:pt idx="42">
                  <c:v>0.2</c:v>
                </c:pt>
                <c:pt idx="43">
                  <c:v>0.3</c:v>
                </c:pt>
                <c:pt idx="44">
                  <c:v>0.4</c:v>
                </c:pt>
                <c:pt idx="45">
                  <c:v>0.5</c:v>
                </c:pt>
                <c:pt idx="46">
                  <c:v>0.6</c:v>
                </c:pt>
                <c:pt idx="47">
                  <c:v>0.7</c:v>
                </c:pt>
                <c:pt idx="48">
                  <c:v>0.8</c:v>
                </c:pt>
                <c:pt idx="49">
                  <c:v>0.9</c:v>
                </c:pt>
                <c:pt idx="50">
                  <c:v>1</c:v>
                </c:pt>
                <c:pt idx="51">
                  <c:v>1.1000000000000001</c:v>
                </c:pt>
                <c:pt idx="52">
                  <c:v>1.2</c:v>
                </c:pt>
                <c:pt idx="53">
                  <c:v>1.3</c:v>
                </c:pt>
                <c:pt idx="54">
                  <c:v>1.4</c:v>
                </c:pt>
                <c:pt idx="55">
                  <c:v>1.50000000000001</c:v>
                </c:pt>
                <c:pt idx="56">
                  <c:v>1.6</c:v>
                </c:pt>
                <c:pt idx="57">
                  <c:v>1.7</c:v>
                </c:pt>
                <c:pt idx="58">
                  <c:v>1.80000000000001</c:v>
                </c:pt>
                <c:pt idx="59">
                  <c:v>1.9000000000000099</c:v>
                </c:pt>
                <c:pt idx="60">
                  <c:v>2.0000000000000102</c:v>
                </c:pt>
                <c:pt idx="61">
                  <c:v>2.1</c:v>
                </c:pt>
                <c:pt idx="62">
                  <c:v>2.2000000000000099</c:v>
                </c:pt>
                <c:pt idx="63">
                  <c:v>2.30000000000001</c:v>
                </c:pt>
                <c:pt idx="64">
                  <c:v>2.4000000000000101</c:v>
                </c:pt>
                <c:pt idx="65">
                  <c:v>2.5000000000000102</c:v>
                </c:pt>
                <c:pt idx="66">
                  <c:v>2.6000000000000099</c:v>
                </c:pt>
                <c:pt idx="67">
                  <c:v>2.7000000000000099</c:v>
                </c:pt>
                <c:pt idx="68">
                  <c:v>2.80000000000001</c:v>
                </c:pt>
                <c:pt idx="69">
                  <c:v>2.9000000000000101</c:v>
                </c:pt>
                <c:pt idx="70">
                  <c:v>3.0000000000000102</c:v>
                </c:pt>
                <c:pt idx="71">
                  <c:v>3.1000000000000099</c:v>
                </c:pt>
                <c:pt idx="72">
                  <c:v>3.2000000000000099</c:v>
                </c:pt>
                <c:pt idx="73">
                  <c:v>3.30000000000001</c:v>
                </c:pt>
                <c:pt idx="74">
                  <c:v>3.4000000000000101</c:v>
                </c:pt>
                <c:pt idx="75">
                  <c:v>3.5000000000000102</c:v>
                </c:pt>
                <c:pt idx="76">
                  <c:v>3.6000000000000099</c:v>
                </c:pt>
                <c:pt idx="77">
                  <c:v>3.7000000000000099</c:v>
                </c:pt>
                <c:pt idx="78">
                  <c:v>3.80000000000001</c:v>
                </c:pt>
                <c:pt idx="79">
                  <c:v>3.9000000000000101</c:v>
                </c:pt>
                <c:pt idx="80">
                  <c:v>4.0000000000000098</c:v>
                </c:pt>
              </c:numCache>
            </c:numRef>
          </c:xVal>
          <c:yVal>
            <c:numRef>
              <c:f>正規分布グラフ!$C$6:$C$86</c:f>
              <c:numCache>
                <c:formatCode>General</c:formatCode>
                <c:ptCount val="81"/>
                <c:pt idx="0">
                  <c:v>1.3383022576488537E-4</c:v>
                </c:pt>
                <c:pt idx="1">
                  <c:v>1.9865547139277272E-4</c:v>
                </c:pt>
                <c:pt idx="2">
                  <c:v>2.9194692579146027E-4</c:v>
                </c:pt>
                <c:pt idx="3">
                  <c:v>4.2478027055075143E-4</c:v>
                </c:pt>
                <c:pt idx="4">
                  <c:v>6.119019301137719E-4</c:v>
                </c:pt>
                <c:pt idx="5">
                  <c:v>8.7268269504576015E-4</c:v>
                </c:pt>
                <c:pt idx="6">
                  <c:v>1.2322191684730199E-3</c:v>
                </c:pt>
                <c:pt idx="7">
                  <c:v>1.7225689390536812E-3</c:v>
                </c:pt>
                <c:pt idx="8">
                  <c:v>2.3840882014648404E-3</c:v>
                </c:pt>
                <c:pt idx="9">
                  <c:v>3.2668190561999182E-3</c:v>
                </c:pt>
                <c:pt idx="10">
                  <c:v>4.4318484119380075E-3</c:v>
                </c:pt>
                <c:pt idx="11">
                  <c:v>5.9525324197758538E-3</c:v>
                </c:pt>
                <c:pt idx="12">
                  <c:v>7.9154515829799686E-3</c:v>
                </c:pt>
                <c:pt idx="13">
                  <c:v>1.0420934814422592E-2</c:v>
                </c:pt>
                <c:pt idx="14">
                  <c:v>1.3582969233685613E-2</c:v>
                </c:pt>
                <c:pt idx="15">
                  <c:v>1.752830049356854E-2</c:v>
                </c:pt>
                <c:pt idx="16">
                  <c:v>2.2394530294842899E-2</c:v>
                </c:pt>
                <c:pt idx="17">
                  <c:v>2.8327037741601186E-2</c:v>
                </c:pt>
                <c:pt idx="18">
                  <c:v>3.5474592846231424E-2</c:v>
                </c:pt>
                <c:pt idx="19">
                  <c:v>4.3983595980427191E-2</c:v>
                </c:pt>
                <c:pt idx="20">
                  <c:v>5.3990966513188063E-2</c:v>
                </c:pt>
                <c:pt idx="21">
                  <c:v>6.5615814774676595E-2</c:v>
                </c:pt>
                <c:pt idx="22">
                  <c:v>7.8950158300894149E-2</c:v>
                </c:pt>
                <c:pt idx="23">
                  <c:v>9.4049077376886947E-2</c:v>
                </c:pt>
                <c:pt idx="24">
                  <c:v>0.11092083467945554</c:v>
                </c:pt>
                <c:pt idx="25">
                  <c:v>0.12951759566589174</c:v>
                </c:pt>
                <c:pt idx="26">
                  <c:v>0.14972746563574488</c:v>
                </c:pt>
                <c:pt idx="27">
                  <c:v>0.17136859204780736</c:v>
                </c:pt>
                <c:pt idx="28">
                  <c:v>0.19418605498321295</c:v>
                </c:pt>
                <c:pt idx="29">
                  <c:v>0.21785217703255053</c:v>
                </c:pt>
                <c:pt idx="30">
                  <c:v>0.24197072451914337</c:v>
                </c:pt>
                <c:pt idx="31">
                  <c:v>0.26608524989875482</c:v>
                </c:pt>
                <c:pt idx="32">
                  <c:v>0.28969155276148273</c:v>
                </c:pt>
                <c:pt idx="33">
                  <c:v>0.31225393336676127</c:v>
                </c:pt>
                <c:pt idx="34">
                  <c:v>0.33322460289179967</c:v>
                </c:pt>
                <c:pt idx="35">
                  <c:v>0.35206532676429952</c:v>
                </c:pt>
                <c:pt idx="36">
                  <c:v>0.36827014030332333</c:v>
                </c:pt>
                <c:pt idx="37">
                  <c:v>0.38138781546052414</c:v>
                </c:pt>
                <c:pt idx="38">
                  <c:v>0.39104269397545588</c:v>
                </c:pt>
                <c:pt idx="39">
                  <c:v>0.39695254747701181</c:v>
                </c:pt>
                <c:pt idx="40">
                  <c:v>0.3989422804014327</c:v>
                </c:pt>
                <c:pt idx="41">
                  <c:v>0.39695254747701181</c:v>
                </c:pt>
                <c:pt idx="42">
                  <c:v>0.39104269397545588</c:v>
                </c:pt>
                <c:pt idx="43">
                  <c:v>0.38138781546052414</c:v>
                </c:pt>
                <c:pt idx="44">
                  <c:v>0.36827014030332333</c:v>
                </c:pt>
                <c:pt idx="45">
                  <c:v>0.35206532676429952</c:v>
                </c:pt>
                <c:pt idx="46">
                  <c:v>0.33322460289179967</c:v>
                </c:pt>
                <c:pt idx="47">
                  <c:v>0.31225393336676127</c:v>
                </c:pt>
                <c:pt idx="48">
                  <c:v>0.28969155276148273</c:v>
                </c:pt>
                <c:pt idx="49">
                  <c:v>0.26608524989875482</c:v>
                </c:pt>
                <c:pt idx="50">
                  <c:v>0.24197072451914337</c:v>
                </c:pt>
                <c:pt idx="51">
                  <c:v>0.21785217703255053</c:v>
                </c:pt>
                <c:pt idx="52">
                  <c:v>0.19418605498321295</c:v>
                </c:pt>
                <c:pt idx="53">
                  <c:v>0.17136859204780736</c:v>
                </c:pt>
                <c:pt idx="54">
                  <c:v>0.14972746563574488</c:v>
                </c:pt>
                <c:pt idx="55">
                  <c:v>0.1295175956658898</c:v>
                </c:pt>
                <c:pt idx="56">
                  <c:v>0.11092083467945554</c:v>
                </c:pt>
                <c:pt idx="57">
                  <c:v>9.4049077376886947E-2</c:v>
                </c:pt>
                <c:pt idx="58">
                  <c:v>7.8950158300892734E-2</c:v>
                </c:pt>
                <c:pt idx="59">
                  <c:v>6.561581477467536E-2</c:v>
                </c:pt>
                <c:pt idx="60">
                  <c:v>5.3990966513186953E-2</c:v>
                </c:pt>
                <c:pt idx="61">
                  <c:v>4.3983595980427191E-2</c:v>
                </c:pt>
                <c:pt idx="62">
                  <c:v>3.5474592846230668E-2</c:v>
                </c:pt>
                <c:pt idx="63">
                  <c:v>2.8327037741600516E-2</c:v>
                </c:pt>
                <c:pt idx="64">
                  <c:v>2.2394530294842355E-2</c:v>
                </c:pt>
                <c:pt idx="65">
                  <c:v>1.7528300493568086E-2</c:v>
                </c:pt>
                <c:pt idx="66">
                  <c:v>1.3582969233685271E-2</c:v>
                </c:pt>
                <c:pt idx="67">
                  <c:v>1.0420934814422318E-2</c:v>
                </c:pt>
                <c:pt idx="68">
                  <c:v>7.915451582979743E-3</c:v>
                </c:pt>
                <c:pt idx="69">
                  <c:v>5.9525324197756795E-3</c:v>
                </c:pt>
                <c:pt idx="70">
                  <c:v>4.431848411937874E-3</c:v>
                </c:pt>
                <c:pt idx="71">
                  <c:v>3.2668190561998202E-3</c:v>
                </c:pt>
                <c:pt idx="72">
                  <c:v>2.3840882014647662E-3</c:v>
                </c:pt>
                <c:pt idx="73">
                  <c:v>1.7225689390536229E-3</c:v>
                </c:pt>
                <c:pt idx="74">
                  <c:v>1.2322191684729772E-3</c:v>
                </c:pt>
                <c:pt idx="75">
                  <c:v>8.7268269504572915E-4</c:v>
                </c:pt>
                <c:pt idx="76">
                  <c:v>6.1190193011375076E-4</c:v>
                </c:pt>
                <c:pt idx="77">
                  <c:v>4.2478027055073593E-4</c:v>
                </c:pt>
                <c:pt idx="78">
                  <c:v>2.919469257914491E-4</c:v>
                </c:pt>
                <c:pt idx="79">
                  <c:v>1.9865547139276475E-4</c:v>
                </c:pt>
                <c:pt idx="80">
                  <c:v>1.3383022576488014E-4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EBB-461E-A15E-DC687A9ED5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1836448"/>
        <c:axId val="621836776"/>
      </c:scatterChart>
      <c:valAx>
        <c:axId val="62183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1836776"/>
        <c:crosses val="autoZero"/>
        <c:crossBetween val="midCat"/>
      </c:valAx>
      <c:valAx>
        <c:axId val="621836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21836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正規分布グラフ!$C$5</c:f>
              <c:strCache>
                <c:ptCount val="1"/>
                <c:pt idx="0">
                  <c:v>f(x)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正規分布グラフ!$B$6:$B$86</c:f>
              <c:numCache>
                <c:formatCode>General</c:formatCode>
                <c:ptCount val="81"/>
                <c:pt idx="0">
                  <c:v>-4</c:v>
                </c:pt>
                <c:pt idx="1">
                  <c:v>-3.9</c:v>
                </c:pt>
                <c:pt idx="2">
                  <c:v>-3.8</c:v>
                </c:pt>
                <c:pt idx="3">
                  <c:v>-3.7</c:v>
                </c:pt>
                <c:pt idx="4">
                  <c:v>-3.6</c:v>
                </c:pt>
                <c:pt idx="5">
                  <c:v>-3.5</c:v>
                </c:pt>
                <c:pt idx="6">
                  <c:v>-3.4</c:v>
                </c:pt>
                <c:pt idx="7">
                  <c:v>-3.3</c:v>
                </c:pt>
                <c:pt idx="8">
                  <c:v>-3.2</c:v>
                </c:pt>
                <c:pt idx="9">
                  <c:v>-3.1</c:v>
                </c:pt>
                <c:pt idx="10">
                  <c:v>-3</c:v>
                </c:pt>
                <c:pt idx="11">
                  <c:v>-2.9</c:v>
                </c:pt>
                <c:pt idx="12">
                  <c:v>-2.8</c:v>
                </c:pt>
                <c:pt idx="13">
                  <c:v>-2.7</c:v>
                </c:pt>
                <c:pt idx="14">
                  <c:v>-2.6</c:v>
                </c:pt>
                <c:pt idx="15">
                  <c:v>-2.5</c:v>
                </c:pt>
                <c:pt idx="16">
                  <c:v>-2.4</c:v>
                </c:pt>
                <c:pt idx="17">
                  <c:v>-2.2999999999999998</c:v>
                </c:pt>
                <c:pt idx="18">
                  <c:v>-2.2000000000000002</c:v>
                </c:pt>
                <c:pt idx="19">
                  <c:v>-2.1</c:v>
                </c:pt>
                <c:pt idx="20">
                  <c:v>-2</c:v>
                </c:pt>
                <c:pt idx="21">
                  <c:v>-1.9</c:v>
                </c:pt>
                <c:pt idx="22">
                  <c:v>-1.8</c:v>
                </c:pt>
                <c:pt idx="23">
                  <c:v>-1.7</c:v>
                </c:pt>
                <c:pt idx="24">
                  <c:v>-1.6</c:v>
                </c:pt>
                <c:pt idx="25">
                  <c:v>-1.5</c:v>
                </c:pt>
                <c:pt idx="26">
                  <c:v>-1.4</c:v>
                </c:pt>
                <c:pt idx="27">
                  <c:v>-1.3</c:v>
                </c:pt>
                <c:pt idx="28">
                  <c:v>-1.2</c:v>
                </c:pt>
                <c:pt idx="29">
                  <c:v>-1.1000000000000001</c:v>
                </c:pt>
                <c:pt idx="30">
                  <c:v>-1</c:v>
                </c:pt>
                <c:pt idx="31">
                  <c:v>-0.9</c:v>
                </c:pt>
                <c:pt idx="32">
                  <c:v>-0.8</c:v>
                </c:pt>
                <c:pt idx="33">
                  <c:v>-0.7</c:v>
                </c:pt>
                <c:pt idx="34">
                  <c:v>-0.6</c:v>
                </c:pt>
                <c:pt idx="35">
                  <c:v>-0.5</c:v>
                </c:pt>
                <c:pt idx="36">
                  <c:v>-0.4</c:v>
                </c:pt>
                <c:pt idx="37">
                  <c:v>-0.3</c:v>
                </c:pt>
                <c:pt idx="38">
                  <c:v>-0.2</c:v>
                </c:pt>
                <c:pt idx="39">
                  <c:v>-0.1</c:v>
                </c:pt>
                <c:pt idx="40">
                  <c:v>0</c:v>
                </c:pt>
                <c:pt idx="41">
                  <c:v>9.9999999999999603E-2</c:v>
                </c:pt>
                <c:pt idx="42">
                  <c:v>0.2</c:v>
                </c:pt>
                <c:pt idx="43">
                  <c:v>0.3</c:v>
                </c:pt>
                <c:pt idx="44">
                  <c:v>0.4</c:v>
                </c:pt>
                <c:pt idx="45">
                  <c:v>0.5</c:v>
                </c:pt>
                <c:pt idx="46">
                  <c:v>0.6</c:v>
                </c:pt>
                <c:pt idx="47">
                  <c:v>0.7</c:v>
                </c:pt>
                <c:pt idx="48">
                  <c:v>0.8</c:v>
                </c:pt>
                <c:pt idx="49">
                  <c:v>0.9</c:v>
                </c:pt>
                <c:pt idx="50">
                  <c:v>1</c:v>
                </c:pt>
                <c:pt idx="51">
                  <c:v>1.1000000000000001</c:v>
                </c:pt>
                <c:pt idx="52">
                  <c:v>1.2</c:v>
                </c:pt>
                <c:pt idx="53">
                  <c:v>1.3</c:v>
                </c:pt>
                <c:pt idx="54">
                  <c:v>1.4</c:v>
                </c:pt>
                <c:pt idx="55">
                  <c:v>1.50000000000001</c:v>
                </c:pt>
                <c:pt idx="56">
                  <c:v>1.6</c:v>
                </c:pt>
                <c:pt idx="57">
                  <c:v>1.7</c:v>
                </c:pt>
                <c:pt idx="58">
                  <c:v>1.80000000000001</c:v>
                </c:pt>
                <c:pt idx="59">
                  <c:v>1.9000000000000099</c:v>
                </c:pt>
                <c:pt idx="60">
                  <c:v>2.0000000000000102</c:v>
                </c:pt>
                <c:pt idx="61">
                  <c:v>2.1</c:v>
                </c:pt>
                <c:pt idx="62">
                  <c:v>2.2000000000000099</c:v>
                </c:pt>
                <c:pt idx="63">
                  <c:v>2.30000000000001</c:v>
                </c:pt>
                <c:pt idx="64">
                  <c:v>2.4000000000000101</c:v>
                </c:pt>
                <c:pt idx="65">
                  <c:v>2.5000000000000102</c:v>
                </c:pt>
                <c:pt idx="66">
                  <c:v>2.6000000000000099</c:v>
                </c:pt>
                <c:pt idx="67">
                  <c:v>2.7000000000000099</c:v>
                </c:pt>
                <c:pt idx="68">
                  <c:v>2.80000000000001</c:v>
                </c:pt>
                <c:pt idx="69">
                  <c:v>2.9000000000000101</c:v>
                </c:pt>
                <c:pt idx="70">
                  <c:v>3.0000000000000102</c:v>
                </c:pt>
                <c:pt idx="71">
                  <c:v>3.1000000000000099</c:v>
                </c:pt>
                <c:pt idx="72">
                  <c:v>3.2000000000000099</c:v>
                </c:pt>
                <c:pt idx="73">
                  <c:v>3.30000000000001</c:v>
                </c:pt>
                <c:pt idx="74">
                  <c:v>3.4000000000000101</c:v>
                </c:pt>
                <c:pt idx="75">
                  <c:v>3.5000000000000102</c:v>
                </c:pt>
                <c:pt idx="76">
                  <c:v>3.6000000000000099</c:v>
                </c:pt>
                <c:pt idx="77">
                  <c:v>3.7000000000000099</c:v>
                </c:pt>
                <c:pt idx="78">
                  <c:v>3.80000000000001</c:v>
                </c:pt>
                <c:pt idx="79">
                  <c:v>3.9000000000000101</c:v>
                </c:pt>
                <c:pt idx="80">
                  <c:v>4.0000000000000098</c:v>
                </c:pt>
              </c:numCache>
            </c:numRef>
          </c:xVal>
          <c:yVal>
            <c:numRef>
              <c:f>正規分布グラフ!$C$6:$C$86</c:f>
              <c:numCache>
                <c:formatCode>General</c:formatCode>
                <c:ptCount val="81"/>
                <c:pt idx="0">
                  <c:v>1.3383022576488537E-4</c:v>
                </c:pt>
                <c:pt idx="1">
                  <c:v>1.9865547139277272E-4</c:v>
                </c:pt>
                <c:pt idx="2">
                  <c:v>2.9194692579146027E-4</c:v>
                </c:pt>
                <c:pt idx="3">
                  <c:v>4.2478027055075143E-4</c:v>
                </c:pt>
                <c:pt idx="4">
                  <c:v>6.119019301137719E-4</c:v>
                </c:pt>
                <c:pt idx="5">
                  <c:v>8.7268269504576015E-4</c:v>
                </c:pt>
                <c:pt idx="6">
                  <c:v>1.2322191684730199E-3</c:v>
                </c:pt>
                <c:pt idx="7">
                  <c:v>1.7225689390536812E-3</c:v>
                </c:pt>
                <c:pt idx="8">
                  <c:v>2.3840882014648404E-3</c:v>
                </c:pt>
                <c:pt idx="9">
                  <c:v>3.2668190561999182E-3</c:v>
                </c:pt>
                <c:pt idx="10">
                  <c:v>4.4318484119380075E-3</c:v>
                </c:pt>
                <c:pt idx="11">
                  <c:v>5.9525324197758538E-3</c:v>
                </c:pt>
                <c:pt idx="12">
                  <c:v>7.9154515829799686E-3</c:v>
                </c:pt>
                <c:pt idx="13">
                  <c:v>1.0420934814422592E-2</c:v>
                </c:pt>
                <c:pt idx="14">
                  <c:v>1.3582969233685613E-2</c:v>
                </c:pt>
                <c:pt idx="15">
                  <c:v>1.752830049356854E-2</c:v>
                </c:pt>
                <c:pt idx="16">
                  <c:v>2.2394530294842899E-2</c:v>
                </c:pt>
                <c:pt idx="17">
                  <c:v>2.8327037741601186E-2</c:v>
                </c:pt>
                <c:pt idx="18">
                  <c:v>3.5474592846231424E-2</c:v>
                </c:pt>
                <c:pt idx="19">
                  <c:v>4.3983595980427191E-2</c:v>
                </c:pt>
                <c:pt idx="20">
                  <c:v>5.3990966513188063E-2</c:v>
                </c:pt>
                <c:pt idx="21">
                  <c:v>6.5615814774676595E-2</c:v>
                </c:pt>
                <c:pt idx="22">
                  <c:v>7.8950158300894149E-2</c:v>
                </c:pt>
                <c:pt idx="23">
                  <c:v>9.4049077376886947E-2</c:v>
                </c:pt>
                <c:pt idx="24">
                  <c:v>0.11092083467945554</c:v>
                </c:pt>
                <c:pt idx="25">
                  <c:v>0.12951759566589174</c:v>
                </c:pt>
                <c:pt idx="26">
                  <c:v>0.14972746563574488</c:v>
                </c:pt>
                <c:pt idx="27">
                  <c:v>0.17136859204780736</c:v>
                </c:pt>
                <c:pt idx="28">
                  <c:v>0.19418605498321295</c:v>
                </c:pt>
                <c:pt idx="29">
                  <c:v>0.21785217703255053</c:v>
                </c:pt>
                <c:pt idx="30">
                  <c:v>0.24197072451914337</c:v>
                </c:pt>
                <c:pt idx="31">
                  <c:v>0.26608524989875482</c:v>
                </c:pt>
                <c:pt idx="32">
                  <c:v>0.28969155276148273</c:v>
                </c:pt>
                <c:pt idx="33">
                  <c:v>0.31225393336676127</c:v>
                </c:pt>
                <c:pt idx="34">
                  <c:v>0.33322460289179967</c:v>
                </c:pt>
                <c:pt idx="35">
                  <c:v>0.35206532676429952</c:v>
                </c:pt>
                <c:pt idx="36">
                  <c:v>0.36827014030332333</c:v>
                </c:pt>
                <c:pt idx="37">
                  <c:v>0.38138781546052414</c:v>
                </c:pt>
                <c:pt idx="38">
                  <c:v>0.39104269397545588</c:v>
                </c:pt>
                <c:pt idx="39">
                  <c:v>0.39695254747701181</c:v>
                </c:pt>
                <c:pt idx="40">
                  <c:v>0.3989422804014327</c:v>
                </c:pt>
                <c:pt idx="41">
                  <c:v>0.39695254747701181</c:v>
                </c:pt>
                <c:pt idx="42">
                  <c:v>0.39104269397545588</c:v>
                </c:pt>
                <c:pt idx="43">
                  <c:v>0.38138781546052414</c:v>
                </c:pt>
                <c:pt idx="44">
                  <c:v>0.36827014030332333</c:v>
                </c:pt>
                <c:pt idx="45">
                  <c:v>0.35206532676429952</c:v>
                </c:pt>
                <c:pt idx="46">
                  <c:v>0.33322460289179967</c:v>
                </c:pt>
                <c:pt idx="47">
                  <c:v>0.31225393336676127</c:v>
                </c:pt>
                <c:pt idx="48">
                  <c:v>0.28969155276148273</c:v>
                </c:pt>
                <c:pt idx="49">
                  <c:v>0.26608524989875482</c:v>
                </c:pt>
                <c:pt idx="50">
                  <c:v>0.24197072451914337</c:v>
                </c:pt>
                <c:pt idx="51">
                  <c:v>0.21785217703255053</c:v>
                </c:pt>
                <c:pt idx="52">
                  <c:v>0.19418605498321295</c:v>
                </c:pt>
                <c:pt idx="53">
                  <c:v>0.17136859204780736</c:v>
                </c:pt>
                <c:pt idx="54">
                  <c:v>0.14972746563574488</c:v>
                </c:pt>
                <c:pt idx="55">
                  <c:v>0.1295175956658898</c:v>
                </c:pt>
                <c:pt idx="56">
                  <c:v>0.11092083467945554</c:v>
                </c:pt>
                <c:pt idx="57">
                  <c:v>9.4049077376886947E-2</c:v>
                </c:pt>
                <c:pt idx="58">
                  <c:v>7.8950158300892734E-2</c:v>
                </c:pt>
                <c:pt idx="59">
                  <c:v>6.561581477467536E-2</c:v>
                </c:pt>
                <c:pt idx="60">
                  <c:v>5.3990966513186953E-2</c:v>
                </c:pt>
                <c:pt idx="61">
                  <c:v>4.3983595980427191E-2</c:v>
                </c:pt>
                <c:pt idx="62">
                  <c:v>3.5474592846230668E-2</c:v>
                </c:pt>
                <c:pt idx="63">
                  <c:v>2.8327037741600516E-2</c:v>
                </c:pt>
                <c:pt idx="64">
                  <c:v>2.2394530294842355E-2</c:v>
                </c:pt>
                <c:pt idx="65">
                  <c:v>1.7528300493568086E-2</c:v>
                </c:pt>
                <c:pt idx="66">
                  <c:v>1.3582969233685271E-2</c:v>
                </c:pt>
                <c:pt idx="67">
                  <c:v>1.0420934814422318E-2</c:v>
                </c:pt>
                <c:pt idx="68">
                  <c:v>7.915451582979743E-3</c:v>
                </c:pt>
                <c:pt idx="69">
                  <c:v>5.9525324197756795E-3</c:v>
                </c:pt>
                <c:pt idx="70">
                  <c:v>4.431848411937874E-3</c:v>
                </c:pt>
                <c:pt idx="71">
                  <c:v>3.2668190561998202E-3</c:v>
                </c:pt>
                <c:pt idx="72">
                  <c:v>2.3840882014647662E-3</c:v>
                </c:pt>
                <c:pt idx="73">
                  <c:v>1.7225689390536229E-3</c:v>
                </c:pt>
                <c:pt idx="74">
                  <c:v>1.2322191684729772E-3</c:v>
                </c:pt>
                <c:pt idx="75">
                  <c:v>8.7268269504572915E-4</c:v>
                </c:pt>
                <c:pt idx="76">
                  <c:v>6.1190193011375076E-4</c:v>
                </c:pt>
                <c:pt idx="77">
                  <c:v>4.2478027055073593E-4</c:v>
                </c:pt>
                <c:pt idx="78">
                  <c:v>2.919469257914491E-4</c:v>
                </c:pt>
                <c:pt idx="79">
                  <c:v>1.9865547139276475E-4</c:v>
                </c:pt>
                <c:pt idx="80">
                  <c:v>1.3383022576488014E-4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0B3-43EB-8BC1-4769EA9187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1836448"/>
        <c:axId val="621836776"/>
      </c:scatterChart>
      <c:valAx>
        <c:axId val="62183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1836776"/>
        <c:crosses val="autoZero"/>
        <c:crossBetween val="midCat"/>
      </c:valAx>
      <c:valAx>
        <c:axId val="621836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21836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正規分布グラフ!$C$5</c:f>
              <c:strCache>
                <c:ptCount val="1"/>
                <c:pt idx="0">
                  <c:v>f(x)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正規分布グラフ!$B$6:$B$86</c:f>
              <c:numCache>
                <c:formatCode>General</c:formatCode>
                <c:ptCount val="81"/>
                <c:pt idx="0">
                  <c:v>-4</c:v>
                </c:pt>
                <c:pt idx="1">
                  <c:v>-3.9</c:v>
                </c:pt>
                <c:pt idx="2">
                  <c:v>-3.8</c:v>
                </c:pt>
                <c:pt idx="3">
                  <c:v>-3.7</c:v>
                </c:pt>
                <c:pt idx="4">
                  <c:v>-3.6</c:v>
                </c:pt>
                <c:pt idx="5">
                  <c:v>-3.5</c:v>
                </c:pt>
                <c:pt idx="6">
                  <c:v>-3.4</c:v>
                </c:pt>
                <c:pt idx="7">
                  <c:v>-3.3</c:v>
                </c:pt>
                <c:pt idx="8">
                  <c:v>-3.2</c:v>
                </c:pt>
                <c:pt idx="9">
                  <c:v>-3.1</c:v>
                </c:pt>
                <c:pt idx="10">
                  <c:v>-3</c:v>
                </c:pt>
                <c:pt idx="11">
                  <c:v>-2.9</c:v>
                </c:pt>
                <c:pt idx="12">
                  <c:v>-2.8</c:v>
                </c:pt>
                <c:pt idx="13">
                  <c:v>-2.7</c:v>
                </c:pt>
                <c:pt idx="14">
                  <c:v>-2.6</c:v>
                </c:pt>
                <c:pt idx="15">
                  <c:v>-2.5</c:v>
                </c:pt>
                <c:pt idx="16">
                  <c:v>-2.4</c:v>
                </c:pt>
                <c:pt idx="17">
                  <c:v>-2.2999999999999998</c:v>
                </c:pt>
                <c:pt idx="18">
                  <c:v>-2.2000000000000002</c:v>
                </c:pt>
                <c:pt idx="19">
                  <c:v>-2.1</c:v>
                </c:pt>
                <c:pt idx="20">
                  <c:v>-2</c:v>
                </c:pt>
                <c:pt idx="21">
                  <c:v>-1.9</c:v>
                </c:pt>
                <c:pt idx="22">
                  <c:v>-1.8</c:v>
                </c:pt>
                <c:pt idx="23">
                  <c:v>-1.7</c:v>
                </c:pt>
                <c:pt idx="24">
                  <c:v>-1.6</c:v>
                </c:pt>
                <c:pt idx="25">
                  <c:v>-1.5</c:v>
                </c:pt>
                <c:pt idx="26">
                  <c:v>-1.4</c:v>
                </c:pt>
                <c:pt idx="27">
                  <c:v>-1.3</c:v>
                </c:pt>
                <c:pt idx="28">
                  <c:v>-1.2</c:v>
                </c:pt>
                <c:pt idx="29">
                  <c:v>-1.1000000000000001</c:v>
                </c:pt>
                <c:pt idx="30">
                  <c:v>-1</c:v>
                </c:pt>
                <c:pt idx="31">
                  <c:v>-0.9</c:v>
                </c:pt>
                <c:pt idx="32">
                  <c:v>-0.8</c:v>
                </c:pt>
                <c:pt idx="33">
                  <c:v>-0.7</c:v>
                </c:pt>
                <c:pt idx="34">
                  <c:v>-0.6</c:v>
                </c:pt>
                <c:pt idx="35">
                  <c:v>-0.5</c:v>
                </c:pt>
                <c:pt idx="36">
                  <c:v>-0.4</c:v>
                </c:pt>
                <c:pt idx="37">
                  <c:v>-0.3</c:v>
                </c:pt>
                <c:pt idx="38">
                  <c:v>-0.2</c:v>
                </c:pt>
                <c:pt idx="39">
                  <c:v>-0.1</c:v>
                </c:pt>
                <c:pt idx="40">
                  <c:v>0</c:v>
                </c:pt>
                <c:pt idx="41">
                  <c:v>9.9999999999999603E-2</c:v>
                </c:pt>
                <c:pt idx="42">
                  <c:v>0.2</c:v>
                </c:pt>
                <c:pt idx="43">
                  <c:v>0.3</c:v>
                </c:pt>
                <c:pt idx="44">
                  <c:v>0.4</c:v>
                </c:pt>
                <c:pt idx="45">
                  <c:v>0.5</c:v>
                </c:pt>
                <c:pt idx="46">
                  <c:v>0.6</c:v>
                </c:pt>
                <c:pt idx="47">
                  <c:v>0.7</c:v>
                </c:pt>
                <c:pt idx="48">
                  <c:v>0.8</c:v>
                </c:pt>
                <c:pt idx="49">
                  <c:v>0.9</c:v>
                </c:pt>
                <c:pt idx="50">
                  <c:v>1</c:v>
                </c:pt>
                <c:pt idx="51">
                  <c:v>1.1000000000000001</c:v>
                </c:pt>
                <c:pt idx="52">
                  <c:v>1.2</c:v>
                </c:pt>
                <c:pt idx="53">
                  <c:v>1.3</c:v>
                </c:pt>
                <c:pt idx="54">
                  <c:v>1.4</c:v>
                </c:pt>
                <c:pt idx="55">
                  <c:v>1.50000000000001</c:v>
                </c:pt>
                <c:pt idx="56">
                  <c:v>1.6</c:v>
                </c:pt>
                <c:pt idx="57">
                  <c:v>1.7</c:v>
                </c:pt>
                <c:pt idx="58">
                  <c:v>1.80000000000001</c:v>
                </c:pt>
                <c:pt idx="59">
                  <c:v>1.9000000000000099</c:v>
                </c:pt>
                <c:pt idx="60">
                  <c:v>2.0000000000000102</c:v>
                </c:pt>
                <c:pt idx="61">
                  <c:v>2.1</c:v>
                </c:pt>
                <c:pt idx="62">
                  <c:v>2.2000000000000099</c:v>
                </c:pt>
                <c:pt idx="63">
                  <c:v>2.30000000000001</c:v>
                </c:pt>
                <c:pt idx="64">
                  <c:v>2.4000000000000101</c:v>
                </c:pt>
                <c:pt idx="65">
                  <c:v>2.5000000000000102</c:v>
                </c:pt>
                <c:pt idx="66">
                  <c:v>2.6000000000000099</c:v>
                </c:pt>
                <c:pt idx="67">
                  <c:v>2.7000000000000099</c:v>
                </c:pt>
                <c:pt idx="68">
                  <c:v>2.80000000000001</c:v>
                </c:pt>
                <c:pt idx="69">
                  <c:v>2.9000000000000101</c:v>
                </c:pt>
                <c:pt idx="70">
                  <c:v>3.0000000000000102</c:v>
                </c:pt>
                <c:pt idx="71">
                  <c:v>3.1000000000000099</c:v>
                </c:pt>
                <c:pt idx="72">
                  <c:v>3.2000000000000099</c:v>
                </c:pt>
                <c:pt idx="73">
                  <c:v>3.30000000000001</c:v>
                </c:pt>
                <c:pt idx="74">
                  <c:v>3.4000000000000101</c:v>
                </c:pt>
                <c:pt idx="75">
                  <c:v>3.5000000000000102</c:v>
                </c:pt>
                <c:pt idx="76">
                  <c:v>3.6000000000000099</c:v>
                </c:pt>
                <c:pt idx="77">
                  <c:v>3.7000000000000099</c:v>
                </c:pt>
                <c:pt idx="78">
                  <c:v>3.80000000000001</c:v>
                </c:pt>
                <c:pt idx="79">
                  <c:v>3.9000000000000101</c:v>
                </c:pt>
                <c:pt idx="80">
                  <c:v>4.0000000000000098</c:v>
                </c:pt>
              </c:numCache>
            </c:numRef>
          </c:xVal>
          <c:yVal>
            <c:numRef>
              <c:f>正規分布グラフ!$C$6:$C$86</c:f>
              <c:numCache>
                <c:formatCode>General</c:formatCode>
                <c:ptCount val="81"/>
                <c:pt idx="0">
                  <c:v>1.3383022576488537E-4</c:v>
                </c:pt>
                <c:pt idx="1">
                  <c:v>1.9865547139277272E-4</c:v>
                </c:pt>
                <c:pt idx="2">
                  <c:v>2.9194692579146027E-4</c:v>
                </c:pt>
                <c:pt idx="3">
                  <c:v>4.2478027055075143E-4</c:v>
                </c:pt>
                <c:pt idx="4">
                  <c:v>6.119019301137719E-4</c:v>
                </c:pt>
                <c:pt idx="5">
                  <c:v>8.7268269504576015E-4</c:v>
                </c:pt>
                <c:pt idx="6">
                  <c:v>1.2322191684730199E-3</c:v>
                </c:pt>
                <c:pt idx="7">
                  <c:v>1.7225689390536812E-3</c:v>
                </c:pt>
                <c:pt idx="8">
                  <c:v>2.3840882014648404E-3</c:v>
                </c:pt>
                <c:pt idx="9">
                  <c:v>3.2668190561999182E-3</c:v>
                </c:pt>
                <c:pt idx="10">
                  <c:v>4.4318484119380075E-3</c:v>
                </c:pt>
                <c:pt idx="11">
                  <c:v>5.9525324197758538E-3</c:v>
                </c:pt>
                <c:pt idx="12">
                  <c:v>7.9154515829799686E-3</c:v>
                </c:pt>
                <c:pt idx="13">
                  <c:v>1.0420934814422592E-2</c:v>
                </c:pt>
                <c:pt idx="14">
                  <c:v>1.3582969233685613E-2</c:v>
                </c:pt>
                <c:pt idx="15">
                  <c:v>1.752830049356854E-2</c:v>
                </c:pt>
                <c:pt idx="16">
                  <c:v>2.2394530294842899E-2</c:v>
                </c:pt>
                <c:pt idx="17">
                  <c:v>2.8327037741601186E-2</c:v>
                </c:pt>
                <c:pt idx="18">
                  <c:v>3.5474592846231424E-2</c:v>
                </c:pt>
                <c:pt idx="19">
                  <c:v>4.3983595980427191E-2</c:v>
                </c:pt>
                <c:pt idx="20">
                  <c:v>5.3990966513188063E-2</c:v>
                </c:pt>
                <c:pt idx="21">
                  <c:v>6.5615814774676595E-2</c:v>
                </c:pt>
                <c:pt idx="22">
                  <c:v>7.8950158300894149E-2</c:v>
                </c:pt>
                <c:pt idx="23">
                  <c:v>9.4049077376886947E-2</c:v>
                </c:pt>
                <c:pt idx="24">
                  <c:v>0.11092083467945554</c:v>
                </c:pt>
                <c:pt idx="25">
                  <c:v>0.12951759566589174</c:v>
                </c:pt>
                <c:pt idx="26">
                  <c:v>0.14972746563574488</c:v>
                </c:pt>
                <c:pt idx="27">
                  <c:v>0.17136859204780736</c:v>
                </c:pt>
                <c:pt idx="28">
                  <c:v>0.19418605498321295</c:v>
                </c:pt>
                <c:pt idx="29">
                  <c:v>0.21785217703255053</c:v>
                </c:pt>
                <c:pt idx="30">
                  <c:v>0.24197072451914337</c:v>
                </c:pt>
                <c:pt idx="31">
                  <c:v>0.26608524989875482</c:v>
                </c:pt>
                <c:pt idx="32">
                  <c:v>0.28969155276148273</c:v>
                </c:pt>
                <c:pt idx="33">
                  <c:v>0.31225393336676127</c:v>
                </c:pt>
                <c:pt idx="34">
                  <c:v>0.33322460289179967</c:v>
                </c:pt>
                <c:pt idx="35">
                  <c:v>0.35206532676429952</c:v>
                </c:pt>
                <c:pt idx="36">
                  <c:v>0.36827014030332333</c:v>
                </c:pt>
                <c:pt idx="37">
                  <c:v>0.38138781546052414</c:v>
                </c:pt>
                <c:pt idx="38">
                  <c:v>0.39104269397545588</c:v>
                </c:pt>
                <c:pt idx="39">
                  <c:v>0.39695254747701181</c:v>
                </c:pt>
                <c:pt idx="40">
                  <c:v>0.3989422804014327</c:v>
                </c:pt>
                <c:pt idx="41">
                  <c:v>0.39695254747701181</c:v>
                </c:pt>
                <c:pt idx="42">
                  <c:v>0.39104269397545588</c:v>
                </c:pt>
                <c:pt idx="43">
                  <c:v>0.38138781546052414</c:v>
                </c:pt>
                <c:pt idx="44">
                  <c:v>0.36827014030332333</c:v>
                </c:pt>
                <c:pt idx="45">
                  <c:v>0.35206532676429952</c:v>
                </c:pt>
                <c:pt idx="46">
                  <c:v>0.33322460289179967</c:v>
                </c:pt>
                <c:pt idx="47">
                  <c:v>0.31225393336676127</c:v>
                </c:pt>
                <c:pt idx="48">
                  <c:v>0.28969155276148273</c:v>
                </c:pt>
                <c:pt idx="49">
                  <c:v>0.26608524989875482</c:v>
                </c:pt>
                <c:pt idx="50">
                  <c:v>0.24197072451914337</c:v>
                </c:pt>
                <c:pt idx="51">
                  <c:v>0.21785217703255053</c:v>
                </c:pt>
                <c:pt idx="52">
                  <c:v>0.19418605498321295</c:v>
                </c:pt>
                <c:pt idx="53">
                  <c:v>0.17136859204780736</c:v>
                </c:pt>
                <c:pt idx="54">
                  <c:v>0.14972746563574488</c:v>
                </c:pt>
                <c:pt idx="55">
                  <c:v>0.1295175956658898</c:v>
                </c:pt>
                <c:pt idx="56">
                  <c:v>0.11092083467945554</c:v>
                </c:pt>
                <c:pt idx="57">
                  <c:v>9.4049077376886947E-2</c:v>
                </c:pt>
                <c:pt idx="58">
                  <c:v>7.8950158300892734E-2</c:v>
                </c:pt>
                <c:pt idx="59">
                  <c:v>6.561581477467536E-2</c:v>
                </c:pt>
                <c:pt idx="60">
                  <c:v>5.3990966513186953E-2</c:v>
                </c:pt>
                <c:pt idx="61">
                  <c:v>4.3983595980427191E-2</c:v>
                </c:pt>
                <c:pt idx="62">
                  <c:v>3.5474592846230668E-2</c:v>
                </c:pt>
                <c:pt idx="63">
                  <c:v>2.8327037741600516E-2</c:v>
                </c:pt>
                <c:pt idx="64">
                  <c:v>2.2394530294842355E-2</c:v>
                </c:pt>
                <c:pt idx="65">
                  <c:v>1.7528300493568086E-2</c:v>
                </c:pt>
                <c:pt idx="66">
                  <c:v>1.3582969233685271E-2</c:v>
                </c:pt>
                <c:pt idx="67">
                  <c:v>1.0420934814422318E-2</c:v>
                </c:pt>
                <c:pt idx="68">
                  <c:v>7.915451582979743E-3</c:v>
                </c:pt>
                <c:pt idx="69">
                  <c:v>5.9525324197756795E-3</c:v>
                </c:pt>
                <c:pt idx="70">
                  <c:v>4.431848411937874E-3</c:v>
                </c:pt>
                <c:pt idx="71">
                  <c:v>3.2668190561998202E-3</c:v>
                </c:pt>
                <c:pt idx="72">
                  <c:v>2.3840882014647662E-3</c:v>
                </c:pt>
                <c:pt idx="73">
                  <c:v>1.7225689390536229E-3</c:v>
                </c:pt>
                <c:pt idx="74">
                  <c:v>1.2322191684729772E-3</c:v>
                </c:pt>
                <c:pt idx="75">
                  <c:v>8.7268269504572915E-4</c:v>
                </c:pt>
                <c:pt idx="76">
                  <c:v>6.1190193011375076E-4</c:v>
                </c:pt>
                <c:pt idx="77">
                  <c:v>4.2478027055073593E-4</c:v>
                </c:pt>
                <c:pt idx="78">
                  <c:v>2.919469257914491E-4</c:v>
                </c:pt>
                <c:pt idx="79">
                  <c:v>1.9865547139276475E-4</c:v>
                </c:pt>
                <c:pt idx="80">
                  <c:v>1.3383022576488014E-4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63F-45AE-A64D-60C527C21D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1836448"/>
        <c:axId val="621836776"/>
      </c:scatterChart>
      <c:valAx>
        <c:axId val="62183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1836776"/>
        <c:crosses val="autoZero"/>
        <c:crossBetween val="midCat"/>
      </c:valAx>
      <c:valAx>
        <c:axId val="621836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21836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1"/>
          <c:order val="0"/>
          <c:tx>
            <c:strRef>
              <c:f>群屈折率!$D$10</c:f>
              <c:strCache>
                <c:ptCount val="1"/>
                <c:pt idx="0">
                  <c:v>omega_even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群屈折率!$C$11:$C$224</c:f>
              <c:numCache>
                <c:formatCode>General</c:formatCode>
                <c:ptCount val="214"/>
                <c:pt idx="0">
                  <c:v>0.28700000000000003</c:v>
                </c:pt>
                <c:pt idx="1">
                  <c:v>0.28799999999999998</c:v>
                </c:pt>
                <c:pt idx="2">
                  <c:v>0.28900000000000003</c:v>
                </c:pt>
                <c:pt idx="3">
                  <c:v>0.29000000000000004</c:v>
                </c:pt>
                <c:pt idx="4">
                  <c:v>0.29100000000000004</c:v>
                </c:pt>
                <c:pt idx="5">
                  <c:v>0.29199999999999998</c:v>
                </c:pt>
                <c:pt idx="6">
                  <c:v>0.29300000000000004</c:v>
                </c:pt>
                <c:pt idx="7">
                  <c:v>0.29400000000000004</c:v>
                </c:pt>
                <c:pt idx="8">
                  <c:v>0.29500000000000004</c:v>
                </c:pt>
                <c:pt idx="9">
                  <c:v>0.29599999999999999</c:v>
                </c:pt>
                <c:pt idx="10">
                  <c:v>0.29699999999999999</c:v>
                </c:pt>
                <c:pt idx="11">
                  <c:v>0.29800000000000004</c:v>
                </c:pt>
                <c:pt idx="12">
                  <c:v>0.29900000000000004</c:v>
                </c:pt>
                <c:pt idx="13">
                  <c:v>0.30000000000000004</c:v>
                </c:pt>
                <c:pt idx="14">
                  <c:v>0.30099999999999999</c:v>
                </c:pt>
                <c:pt idx="15">
                  <c:v>0.30199999999999999</c:v>
                </c:pt>
                <c:pt idx="16">
                  <c:v>0.30300000000000005</c:v>
                </c:pt>
                <c:pt idx="17">
                  <c:v>0.30400000000000005</c:v>
                </c:pt>
                <c:pt idx="18">
                  <c:v>0.30499999999999999</c:v>
                </c:pt>
                <c:pt idx="19">
                  <c:v>0.30599999999999999</c:v>
                </c:pt>
                <c:pt idx="20">
                  <c:v>0.30700000000000005</c:v>
                </c:pt>
                <c:pt idx="21">
                  <c:v>0.30800000000000005</c:v>
                </c:pt>
                <c:pt idx="22">
                  <c:v>0.309</c:v>
                </c:pt>
                <c:pt idx="23">
                  <c:v>0.31</c:v>
                </c:pt>
                <c:pt idx="24">
                  <c:v>0.311</c:v>
                </c:pt>
                <c:pt idx="25">
                  <c:v>0.31200000000000006</c:v>
                </c:pt>
                <c:pt idx="26">
                  <c:v>0.313</c:v>
                </c:pt>
                <c:pt idx="27">
                  <c:v>0.314</c:v>
                </c:pt>
                <c:pt idx="28">
                  <c:v>0.315</c:v>
                </c:pt>
                <c:pt idx="29">
                  <c:v>0.316</c:v>
                </c:pt>
                <c:pt idx="30">
                  <c:v>0.317</c:v>
                </c:pt>
                <c:pt idx="31">
                  <c:v>0.318</c:v>
                </c:pt>
                <c:pt idx="32">
                  <c:v>0.31900000000000001</c:v>
                </c:pt>
                <c:pt idx="33">
                  <c:v>0.32</c:v>
                </c:pt>
                <c:pt idx="34">
                  <c:v>0.32100000000000006</c:v>
                </c:pt>
                <c:pt idx="35">
                  <c:v>0.32200000000000006</c:v>
                </c:pt>
                <c:pt idx="36">
                  <c:v>0.32300000000000006</c:v>
                </c:pt>
                <c:pt idx="37">
                  <c:v>0.32400000000000001</c:v>
                </c:pt>
                <c:pt idx="38">
                  <c:v>0.32500000000000001</c:v>
                </c:pt>
                <c:pt idx="39">
                  <c:v>0.32600000000000001</c:v>
                </c:pt>
                <c:pt idx="40">
                  <c:v>0.32700000000000001</c:v>
                </c:pt>
                <c:pt idx="41">
                  <c:v>0.32800000000000001</c:v>
                </c:pt>
                <c:pt idx="42">
                  <c:v>0.32900000000000001</c:v>
                </c:pt>
                <c:pt idx="43">
                  <c:v>0.33</c:v>
                </c:pt>
                <c:pt idx="44">
                  <c:v>0.33100000000000007</c:v>
                </c:pt>
                <c:pt idx="45">
                  <c:v>0.33199999999999996</c:v>
                </c:pt>
                <c:pt idx="46">
                  <c:v>0.33300000000000002</c:v>
                </c:pt>
                <c:pt idx="47">
                  <c:v>0.33400000000000002</c:v>
                </c:pt>
                <c:pt idx="48">
                  <c:v>0.33500000000000002</c:v>
                </c:pt>
                <c:pt idx="49">
                  <c:v>0.33600000000000002</c:v>
                </c:pt>
                <c:pt idx="50">
                  <c:v>0.33700000000000002</c:v>
                </c:pt>
                <c:pt idx="51">
                  <c:v>0.33800000000000002</c:v>
                </c:pt>
                <c:pt idx="52">
                  <c:v>0.33900000000000002</c:v>
                </c:pt>
                <c:pt idx="53">
                  <c:v>0.33999999999999997</c:v>
                </c:pt>
                <c:pt idx="54">
                  <c:v>0.34099999999999997</c:v>
                </c:pt>
                <c:pt idx="55">
                  <c:v>0.34200000000000003</c:v>
                </c:pt>
                <c:pt idx="56">
                  <c:v>0.34300000000000003</c:v>
                </c:pt>
                <c:pt idx="57">
                  <c:v>0.34400000000000003</c:v>
                </c:pt>
                <c:pt idx="58">
                  <c:v>0.34500000000000003</c:v>
                </c:pt>
                <c:pt idx="59">
                  <c:v>0.34600000000000003</c:v>
                </c:pt>
                <c:pt idx="60">
                  <c:v>0.34700000000000003</c:v>
                </c:pt>
                <c:pt idx="61">
                  <c:v>0.34800000000000003</c:v>
                </c:pt>
                <c:pt idx="62">
                  <c:v>0.34899999999999998</c:v>
                </c:pt>
                <c:pt idx="63">
                  <c:v>0.35</c:v>
                </c:pt>
                <c:pt idx="64">
                  <c:v>0.35100000000000003</c:v>
                </c:pt>
                <c:pt idx="65">
                  <c:v>0.35200000000000004</c:v>
                </c:pt>
                <c:pt idx="66">
                  <c:v>0.35300000000000004</c:v>
                </c:pt>
                <c:pt idx="67">
                  <c:v>0.35400000000000004</c:v>
                </c:pt>
                <c:pt idx="68">
                  <c:v>0.35500000000000004</c:v>
                </c:pt>
                <c:pt idx="69">
                  <c:v>0.35600000000000004</c:v>
                </c:pt>
                <c:pt idx="70">
                  <c:v>0.35699999999999998</c:v>
                </c:pt>
                <c:pt idx="71">
                  <c:v>0.35799999999999998</c:v>
                </c:pt>
                <c:pt idx="72">
                  <c:v>0.35899999999999999</c:v>
                </c:pt>
                <c:pt idx="73">
                  <c:v>0.36</c:v>
                </c:pt>
                <c:pt idx="74">
                  <c:v>0.36100000000000004</c:v>
                </c:pt>
                <c:pt idx="75">
                  <c:v>0.36200000000000004</c:v>
                </c:pt>
                <c:pt idx="76">
                  <c:v>0.36300000000000004</c:v>
                </c:pt>
                <c:pt idx="77">
                  <c:v>0.36400000000000005</c:v>
                </c:pt>
                <c:pt idx="78">
                  <c:v>0.36500000000000005</c:v>
                </c:pt>
                <c:pt idx="79">
                  <c:v>0.36599999999999999</c:v>
                </c:pt>
                <c:pt idx="80">
                  <c:v>0.36699999999999999</c:v>
                </c:pt>
                <c:pt idx="81">
                  <c:v>0.36799999999999999</c:v>
                </c:pt>
                <c:pt idx="82">
                  <c:v>0.36899999999999999</c:v>
                </c:pt>
                <c:pt idx="83">
                  <c:v>0.37000000000000005</c:v>
                </c:pt>
                <c:pt idx="84">
                  <c:v>0.37100000000000005</c:v>
                </c:pt>
                <c:pt idx="85">
                  <c:v>0.37200000000000005</c:v>
                </c:pt>
                <c:pt idx="86">
                  <c:v>0.37300000000000005</c:v>
                </c:pt>
                <c:pt idx="87">
                  <c:v>0.374</c:v>
                </c:pt>
                <c:pt idx="88">
                  <c:v>0.375</c:v>
                </c:pt>
                <c:pt idx="89">
                  <c:v>0.376</c:v>
                </c:pt>
                <c:pt idx="90">
                  <c:v>0.377</c:v>
                </c:pt>
                <c:pt idx="91">
                  <c:v>0.378</c:v>
                </c:pt>
                <c:pt idx="92">
                  <c:v>0.37900000000000006</c:v>
                </c:pt>
                <c:pt idx="93">
                  <c:v>0.38000000000000006</c:v>
                </c:pt>
                <c:pt idx="94">
                  <c:v>0.38100000000000006</c:v>
                </c:pt>
                <c:pt idx="95">
                  <c:v>0.38200000000000001</c:v>
                </c:pt>
                <c:pt idx="96">
                  <c:v>0.38300000000000001</c:v>
                </c:pt>
                <c:pt idx="97">
                  <c:v>0.38400000000000001</c:v>
                </c:pt>
                <c:pt idx="98">
                  <c:v>0.38500000000000001</c:v>
                </c:pt>
                <c:pt idx="99">
                  <c:v>0.38600000000000001</c:v>
                </c:pt>
                <c:pt idx="100">
                  <c:v>0.38700000000000001</c:v>
                </c:pt>
                <c:pt idx="101">
                  <c:v>0.38800000000000007</c:v>
                </c:pt>
                <c:pt idx="102">
                  <c:v>0.38900000000000007</c:v>
                </c:pt>
                <c:pt idx="103">
                  <c:v>0.39000000000000007</c:v>
                </c:pt>
                <c:pt idx="104">
                  <c:v>0.39100000000000001</c:v>
                </c:pt>
                <c:pt idx="105">
                  <c:v>0.39200000000000002</c:v>
                </c:pt>
                <c:pt idx="106">
                  <c:v>0.39300000000000002</c:v>
                </c:pt>
                <c:pt idx="107">
                  <c:v>0.39400000000000002</c:v>
                </c:pt>
                <c:pt idx="108">
                  <c:v>0.39500000000000002</c:v>
                </c:pt>
                <c:pt idx="109">
                  <c:v>0.39600000000000002</c:v>
                </c:pt>
                <c:pt idx="110">
                  <c:v>0.39700000000000002</c:v>
                </c:pt>
                <c:pt idx="111">
                  <c:v>0.39800000000000008</c:v>
                </c:pt>
                <c:pt idx="112">
                  <c:v>0.39899999999999997</c:v>
                </c:pt>
                <c:pt idx="113">
                  <c:v>0.4</c:v>
                </c:pt>
                <c:pt idx="114">
                  <c:v>0.40100000000000002</c:v>
                </c:pt>
                <c:pt idx="115">
                  <c:v>0.40200000000000002</c:v>
                </c:pt>
                <c:pt idx="116">
                  <c:v>0.40300000000000002</c:v>
                </c:pt>
                <c:pt idx="117">
                  <c:v>0.40400000000000003</c:v>
                </c:pt>
                <c:pt idx="118">
                  <c:v>0.40500000000000003</c:v>
                </c:pt>
                <c:pt idx="119">
                  <c:v>0.40600000000000003</c:v>
                </c:pt>
                <c:pt idx="120">
                  <c:v>0.40700000000000008</c:v>
                </c:pt>
                <c:pt idx="121">
                  <c:v>0.40799999999999997</c:v>
                </c:pt>
                <c:pt idx="122">
                  <c:v>0.40900000000000003</c:v>
                </c:pt>
                <c:pt idx="123">
                  <c:v>0.41000000000000003</c:v>
                </c:pt>
                <c:pt idx="124">
                  <c:v>0.41100000000000003</c:v>
                </c:pt>
                <c:pt idx="125">
                  <c:v>0.41200000000000003</c:v>
                </c:pt>
                <c:pt idx="126">
                  <c:v>0.41300000000000003</c:v>
                </c:pt>
                <c:pt idx="127">
                  <c:v>0.41400000000000003</c:v>
                </c:pt>
                <c:pt idx="128">
                  <c:v>0.41500000000000004</c:v>
                </c:pt>
                <c:pt idx="129">
                  <c:v>0.41599999999999998</c:v>
                </c:pt>
                <c:pt idx="130">
                  <c:v>0.41699999999999998</c:v>
                </c:pt>
                <c:pt idx="131">
                  <c:v>0.41800000000000004</c:v>
                </c:pt>
                <c:pt idx="132">
                  <c:v>0.41900000000000004</c:v>
                </c:pt>
                <c:pt idx="133">
                  <c:v>0.42000000000000004</c:v>
                </c:pt>
                <c:pt idx="134">
                  <c:v>0.42100000000000004</c:v>
                </c:pt>
                <c:pt idx="135">
                  <c:v>0.42200000000000004</c:v>
                </c:pt>
                <c:pt idx="136">
                  <c:v>0.42300000000000004</c:v>
                </c:pt>
                <c:pt idx="137">
                  <c:v>0.42399999999999999</c:v>
                </c:pt>
                <c:pt idx="138">
                  <c:v>0.42499999999999999</c:v>
                </c:pt>
                <c:pt idx="139">
                  <c:v>0.42599999999999999</c:v>
                </c:pt>
                <c:pt idx="140">
                  <c:v>0.42699999999999999</c:v>
                </c:pt>
                <c:pt idx="141">
                  <c:v>0.42800000000000005</c:v>
                </c:pt>
                <c:pt idx="142">
                  <c:v>0.42900000000000005</c:v>
                </c:pt>
                <c:pt idx="143">
                  <c:v>0.43000000000000005</c:v>
                </c:pt>
                <c:pt idx="144">
                  <c:v>0.43100000000000005</c:v>
                </c:pt>
                <c:pt idx="145">
                  <c:v>0.43200000000000005</c:v>
                </c:pt>
                <c:pt idx="146">
                  <c:v>0.433</c:v>
                </c:pt>
                <c:pt idx="147">
                  <c:v>0.434</c:v>
                </c:pt>
                <c:pt idx="148">
                  <c:v>0.435</c:v>
                </c:pt>
                <c:pt idx="149">
                  <c:v>0.436</c:v>
                </c:pt>
                <c:pt idx="150">
                  <c:v>0.43700000000000006</c:v>
                </c:pt>
                <c:pt idx="151">
                  <c:v>0.43800000000000006</c:v>
                </c:pt>
                <c:pt idx="152">
                  <c:v>0.43900000000000006</c:v>
                </c:pt>
                <c:pt idx="153">
                  <c:v>0.44000000000000006</c:v>
                </c:pt>
                <c:pt idx="154">
                  <c:v>0.441</c:v>
                </c:pt>
                <c:pt idx="155">
                  <c:v>0.442</c:v>
                </c:pt>
                <c:pt idx="156">
                  <c:v>0.443</c:v>
                </c:pt>
                <c:pt idx="157">
                  <c:v>0.44400000000000001</c:v>
                </c:pt>
                <c:pt idx="158">
                  <c:v>0.44500000000000001</c:v>
                </c:pt>
                <c:pt idx="159">
                  <c:v>0.44600000000000006</c:v>
                </c:pt>
                <c:pt idx="160">
                  <c:v>0.44700000000000006</c:v>
                </c:pt>
                <c:pt idx="161">
                  <c:v>0.44800000000000006</c:v>
                </c:pt>
                <c:pt idx="162">
                  <c:v>0.44900000000000007</c:v>
                </c:pt>
                <c:pt idx="163">
                  <c:v>0.45</c:v>
                </c:pt>
                <c:pt idx="164">
                  <c:v>0.45100000000000001</c:v>
                </c:pt>
                <c:pt idx="165">
                  <c:v>0.45200000000000001</c:v>
                </c:pt>
                <c:pt idx="166">
                  <c:v>0.45300000000000001</c:v>
                </c:pt>
                <c:pt idx="167">
                  <c:v>0.45400000000000001</c:v>
                </c:pt>
                <c:pt idx="168">
                  <c:v>0.45500000000000002</c:v>
                </c:pt>
                <c:pt idx="169">
                  <c:v>0.45600000000000007</c:v>
                </c:pt>
                <c:pt idx="170">
                  <c:v>0.45700000000000007</c:v>
                </c:pt>
                <c:pt idx="171">
                  <c:v>0.45800000000000002</c:v>
                </c:pt>
                <c:pt idx="172">
                  <c:v>0.45900000000000002</c:v>
                </c:pt>
                <c:pt idx="173">
                  <c:v>0.46</c:v>
                </c:pt>
                <c:pt idx="174">
                  <c:v>0.46100000000000002</c:v>
                </c:pt>
                <c:pt idx="175">
                  <c:v>0.46200000000000002</c:v>
                </c:pt>
                <c:pt idx="176">
                  <c:v>0.46300000000000002</c:v>
                </c:pt>
                <c:pt idx="177">
                  <c:v>0.46400000000000002</c:v>
                </c:pt>
                <c:pt idx="178">
                  <c:v>0.46500000000000008</c:v>
                </c:pt>
                <c:pt idx="179">
                  <c:v>0.46599999999999997</c:v>
                </c:pt>
                <c:pt idx="180">
                  <c:v>0.46700000000000003</c:v>
                </c:pt>
                <c:pt idx="181">
                  <c:v>0.46800000000000003</c:v>
                </c:pt>
                <c:pt idx="182">
                  <c:v>0.46900000000000003</c:v>
                </c:pt>
                <c:pt idx="183">
                  <c:v>0.47000000000000003</c:v>
                </c:pt>
                <c:pt idx="184">
                  <c:v>0.47100000000000003</c:v>
                </c:pt>
                <c:pt idx="185">
                  <c:v>0.47200000000000003</c:v>
                </c:pt>
                <c:pt idx="186">
                  <c:v>0.47300000000000003</c:v>
                </c:pt>
                <c:pt idx="187">
                  <c:v>0.47400000000000009</c:v>
                </c:pt>
                <c:pt idx="188">
                  <c:v>0.47499999999999998</c:v>
                </c:pt>
                <c:pt idx="189">
                  <c:v>0.47600000000000003</c:v>
                </c:pt>
                <c:pt idx="190">
                  <c:v>0.47700000000000004</c:v>
                </c:pt>
                <c:pt idx="191">
                  <c:v>0.47800000000000004</c:v>
                </c:pt>
                <c:pt idx="192">
                  <c:v>0.47900000000000004</c:v>
                </c:pt>
                <c:pt idx="193">
                  <c:v>0.48000000000000004</c:v>
                </c:pt>
                <c:pt idx="194">
                  <c:v>0.48100000000000004</c:v>
                </c:pt>
                <c:pt idx="195">
                  <c:v>0.48200000000000004</c:v>
                </c:pt>
                <c:pt idx="196">
                  <c:v>0.48299999999999998</c:v>
                </c:pt>
                <c:pt idx="197">
                  <c:v>0.48399999999999999</c:v>
                </c:pt>
                <c:pt idx="198">
                  <c:v>0.48499999999999999</c:v>
                </c:pt>
                <c:pt idx="199">
                  <c:v>0.48600000000000004</c:v>
                </c:pt>
                <c:pt idx="200">
                  <c:v>0.48700000000000004</c:v>
                </c:pt>
                <c:pt idx="201">
                  <c:v>0.48800000000000004</c:v>
                </c:pt>
                <c:pt idx="202">
                  <c:v>0.48900000000000005</c:v>
                </c:pt>
                <c:pt idx="203">
                  <c:v>0.49000000000000005</c:v>
                </c:pt>
                <c:pt idx="204">
                  <c:v>0.49100000000000005</c:v>
                </c:pt>
                <c:pt idx="205">
                  <c:v>0.49199999999999999</c:v>
                </c:pt>
                <c:pt idx="206">
                  <c:v>0.49299999999999999</c:v>
                </c:pt>
                <c:pt idx="207">
                  <c:v>0.49399999999999999</c:v>
                </c:pt>
                <c:pt idx="208">
                  <c:v>0.49500000000000005</c:v>
                </c:pt>
                <c:pt idx="209">
                  <c:v>0.49600000000000005</c:v>
                </c:pt>
                <c:pt idx="210">
                  <c:v>0.49700000000000005</c:v>
                </c:pt>
                <c:pt idx="211">
                  <c:v>0.49800000000000005</c:v>
                </c:pt>
                <c:pt idx="212">
                  <c:v>0.49900000000000005</c:v>
                </c:pt>
                <c:pt idx="213">
                  <c:v>0.5</c:v>
                </c:pt>
              </c:numCache>
            </c:numRef>
          </c:xVal>
          <c:yVal>
            <c:numRef>
              <c:f>群屈折率!$D$11:$D$224</c:f>
              <c:numCache>
                <c:formatCode>General</c:formatCode>
                <c:ptCount val="214"/>
                <c:pt idx="0">
                  <c:v>0.26610589716375543</c:v>
                </c:pt>
                <c:pt idx="1">
                  <c:v>0.26597351550644532</c:v>
                </c:pt>
                <c:pt idx="2">
                  <c:v>0.26581181609636328</c:v>
                </c:pt>
                <c:pt idx="3">
                  <c:v>0.2656254018061226</c:v>
                </c:pt>
                <c:pt idx="4">
                  <c:v>0.26541836999770468</c:v>
                </c:pt>
                <c:pt idx="5">
                  <c:v>0.26519434429813304</c:v>
                </c:pt>
                <c:pt idx="6">
                  <c:v>0.26495650746231431</c:v>
                </c:pt>
                <c:pt idx="7">
                  <c:v>0.26470763488605192</c:v>
                </c:pt>
                <c:pt idx="8">
                  <c:v>0.26445012835838333</c:v>
                </c:pt>
                <c:pt idx="9">
                  <c:v>0.26418604967152493</c:v>
                </c:pt>
                <c:pt idx="10">
                  <c:v>0.26391715373827795</c:v>
                </c:pt>
                <c:pt idx="11">
                  <c:v>0.26364492090024533</c:v>
                </c:pt>
                <c:pt idx="12">
                  <c:v>0.26337058814512593</c:v>
                </c:pt>
                <c:pt idx="13">
                  <c:v>0.26309517898716844</c:v>
                </c:pt>
                <c:pt idx="14">
                  <c:v>0.26281953180109513</c:v>
                </c:pt>
                <c:pt idx="15">
                  <c:v>0.26254432643598902</c:v>
                </c:pt>
                <c:pt idx="16">
                  <c:v>0.26227010897130371</c:v>
                </c:pt>
                <c:pt idx="17">
                  <c:v>0.26199731451191521</c:v>
                </c:pt>
                <c:pt idx="18">
                  <c:v>0.26172628795260328</c:v>
                </c:pt>
                <c:pt idx="19">
                  <c:v>0.26145730267416906</c:v>
                </c:pt>
                <c:pt idx="20">
                  <c:v>0.26119057716329036</c:v>
                </c:pt>
                <c:pt idx="21">
                  <c:v>0.26092628957590847</c:v>
                </c:pt>
                <c:pt idx="22">
                  <c:v>0.26066459028921646</c:v>
                </c:pt>
                <c:pt idx="23">
                  <c:v>0.26040561251002592</c:v>
                </c:pt>
                <c:pt idx="24">
                  <c:v>0.26014948102727359</c:v>
                </c:pt>
                <c:pt idx="25">
                  <c:v>0.25989631921363709</c:v>
                </c:pt>
                <c:pt idx="26">
                  <c:v>0.25964625439559325</c:v>
                </c:pt>
                <c:pt idx="27">
                  <c:v>0.25939942172281116</c:v>
                </c:pt>
                <c:pt idx="28">
                  <c:v>0.25915596667651164</c:v>
                </c:pt>
                <c:pt idx="29">
                  <c:v>0.25891604636248911</c:v>
                </c:pt>
                <c:pt idx="30">
                  <c:v>0.25867982973793407</c:v>
                </c:pt>
                <c:pt idx="31">
                  <c:v>0.25844749692217089</c:v>
                </c:pt>
                <c:pt idx="32">
                  <c:v>0.25821923774013789</c:v>
                </c:pt>
                <c:pt idx="33">
                  <c:v>0.25799524964400145</c:v>
                </c:pt>
                <c:pt idx="34">
                  <c:v>0.25777573515299168</c:v>
                </c:pt>
                <c:pt idx="35">
                  <c:v>0.25756089894455075</c:v>
                </c:pt>
                <c:pt idx="36">
                  <c:v>0.25735094472143566</c:v>
                </c:pt>
                <c:pt idx="37">
                  <c:v>0.25714607196976946</c:v>
                </c:pt>
                <c:pt idx="38">
                  <c:v>0.25694647271240179</c:v>
                </c:pt>
                <c:pt idx="39">
                  <c:v>0.25675232835058165</c:v>
                </c:pt>
                <c:pt idx="40">
                  <c:v>0.25656380667508794</c:v>
                </c:pt>
                <c:pt idx="41">
                  <c:v>0.25638105911582421</c:v>
                </c:pt>
                <c:pt idx="42">
                  <c:v>0.25620421828669077</c:v>
                </c:pt>
                <c:pt idx="43">
                  <c:v>0.25603339587049967</c:v>
                </c:pt>
                <c:pt idx="44">
                  <c:v>0.2558686808769588</c:v>
                </c:pt>
                <c:pt idx="45">
                  <c:v>0.25571013829552558</c:v>
                </c:pt>
                <c:pt idx="46">
                  <c:v>0.2555578081543276</c:v>
                </c:pt>
                <c:pt idx="47">
                  <c:v>0.25541170498651705</c:v>
                </c:pt>
                <c:pt idx="48">
                  <c:v>0.25527181769646984</c:v>
                </c:pt>
                <c:pt idx="49">
                  <c:v>0.25513810981023316</c:v>
                </c:pt>
                <c:pt idx="50">
                  <c:v>0.2550105200876347</c:v>
                </c:pt>
                <c:pt idx="51">
                  <c:v>0.25488896346754319</c:v>
                </c:pt>
                <c:pt idx="52">
                  <c:v>0.254773332312908</c:v>
                </c:pt>
                <c:pt idx="53">
                  <c:v>0.25466349791843568</c:v>
                </c:pt>
                <c:pt idx="54">
                  <c:v>0.25455931224103395</c:v>
                </c:pt>
                <c:pt idx="55">
                  <c:v>0.25446060981146496</c:v>
                </c:pt>
                <c:pt idx="56">
                  <c:v>0.25436720978491917</c:v>
                </c:pt>
                <c:pt idx="57">
                  <c:v>0.25427891808839997</c:v>
                </c:pt>
                <c:pt idx="58">
                  <c:v>0.25419552962382791</c:v>
                </c:pt>
                <c:pt idx="59">
                  <c:v>0.25411683048752204</c:v>
                </c:pt>
                <c:pt idx="60">
                  <c:v>0.25404260016913011</c:v>
                </c:pt>
                <c:pt idx="61">
                  <c:v>0.25397261369603868</c:v>
                </c:pt>
                <c:pt idx="62">
                  <c:v>0.25390664369270921</c:v>
                </c:pt>
                <c:pt idx="63">
                  <c:v>0.25384446232815422</c:v>
                </c:pt>
                <c:pt idx="64">
                  <c:v>0.25378584312877916</c:v>
                </c:pt>
                <c:pt idx="65">
                  <c:v>0.25373056263797827</c:v>
                </c:pt>
                <c:pt idx="66">
                  <c:v>0.25367840190809432</c:v>
                </c:pt>
                <c:pt idx="67">
                  <c:v>0.25362914781453239</c:v>
                </c:pt>
                <c:pt idx="68">
                  <c:v>0.25358259418588641</c:v>
                </c:pt>
                <c:pt idx="69">
                  <c:v>0.25353854274782162</c:v>
                </c:pt>
                <c:pt idx="70">
                  <c:v>0.25349680388207135</c:v>
                </c:pt>
                <c:pt idx="71">
                  <c:v>0.25345719720522097</c:v>
                </c:pt>
                <c:pt idx="72">
                  <c:v>0.25341955197492588</c:v>
                </c:pt>
                <c:pt idx="73">
                  <c:v>0.25338370733375876</c:v>
                </c:pt>
                <c:pt idx="74">
                  <c:v>0.25334951240306014</c:v>
                </c:pt>
                <c:pt idx="75">
                  <c:v>0.25331682624088475</c:v>
                </c:pt>
                <c:pt idx="76">
                  <c:v>0.25328551767944074</c:v>
                </c:pt>
                <c:pt idx="77">
                  <c:v>0.25325546505828994</c:v>
                </c:pt>
                <c:pt idx="78">
                  <c:v>0.25322655587004728</c:v>
                </c:pt>
                <c:pt idx="79">
                  <c:v>0.2531986863353744</c:v>
                </c:pt>
                <c:pt idx="80">
                  <c:v>0.25317176092378224</c:v>
                </c:pt>
                <c:pt idx="81">
                  <c:v>0.25314569183614039</c:v>
                </c:pt>
                <c:pt idx="82">
                  <c:v>0.25312039846386758</c:v>
                </c:pt>
                <c:pt idx="83">
                  <c:v>0.25309580683863742</c:v>
                </c:pt>
                <c:pt idx="84">
                  <c:v>0.25307184908507019</c:v>
                </c:pt>
                <c:pt idx="85">
                  <c:v>0.25304846288736349</c:v>
                </c:pt>
                <c:pt idx="86">
                  <c:v>0.25302559097920763</c:v>
                </c:pt>
                <c:pt idx="87">
                  <c:v>0.25300318066462663</c:v>
                </c:pt>
                <c:pt idx="88">
                  <c:v>0.25298118337569819</c:v>
                </c:pt>
                <c:pt idx="89">
                  <c:v>0.2529595542714258</c:v>
                </c:pt>
                <c:pt idx="90">
                  <c:v>0.25293825188040026</c:v>
                </c:pt>
                <c:pt idx="91">
                  <c:v>0.25291723778837982</c:v>
                </c:pt>
                <c:pt idx="92">
                  <c:v>0.25289647637051665</c:v>
                </c:pt>
                <c:pt idx="93">
                  <c:v>0.25287593456669455</c:v>
                </c:pt>
                <c:pt idx="94">
                  <c:v>0.25285558169737371</c:v>
                </c:pt>
                <c:pt idx="95">
                  <c:v>0.25283538931644056</c:v>
                </c:pt>
                <c:pt idx="96">
                  <c:v>0.25281533109683724</c:v>
                </c:pt>
                <c:pt idx="97">
                  <c:v>0.25279538274425389</c:v>
                </c:pt>
                <c:pt idx="98">
                  <c:v>0.25277552193382963</c:v>
                </c:pt>
                <c:pt idx="99">
                  <c:v>0.25275572826468407</c:v>
                </c:pt>
                <c:pt idx="100">
                  <c:v>0.25273598322713992</c:v>
                </c:pt>
                <c:pt idx="101">
                  <c:v>0.25271627017769438</c:v>
                </c:pt>
                <c:pt idx="102">
                  <c:v>0.25269657431715076</c:v>
                </c:pt>
                <c:pt idx="103">
                  <c:v>0.25267688266777633</c:v>
                </c:pt>
                <c:pt idx="104">
                  <c:v>0.25265718404592785</c:v>
                </c:pt>
                <c:pt idx="105">
                  <c:v>0.25263746902721329</c:v>
                </c:pt>
                <c:pt idx="106">
                  <c:v>0.25261772990196119</c:v>
                </c:pt>
                <c:pt idx="107">
                  <c:v>0.25259796061947365</c:v>
                </c:pt>
                <c:pt idx="108">
                  <c:v>0.2525781567202583</c:v>
                </c:pt>
                <c:pt idx="109">
                  <c:v>0.2525583152561337</c:v>
                </c:pt>
                <c:pt idx="110">
                  <c:v>0.25253843469874659</c:v>
                </c:pt>
                <c:pt idx="111">
                  <c:v>0.25251851483764509</c:v>
                </c:pt>
                <c:pt idx="112">
                  <c:v>0.25249855666954923</c:v>
                </c:pt>
                <c:pt idx="113">
                  <c:v>0.25247856228090115</c:v>
                </c:pt>
                <c:pt idx="114">
                  <c:v>0.25245853472609692</c:v>
                </c:pt>
                <c:pt idx="115">
                  <c:v>0.25243847790401586</c:v>
                </c:pt>
                <c:pt idx="116">
                  <c:v>0.25241839643558767</c:v>
                </c:pt>
                <c:pt idx="117">
                  <c:v>0.25239829554512599</c:v>
                </c:pt>
                <c:pt idx="118">
                  <c:v>0.25237818094806513</c:v>
                </c:pt>
                <c:pt idx="119">
                  <c:v>0.25235805874753264</c:v>
                </c:pt>
                <c:pt idx="120">
                  <c:v>0.25233793534190374</c:v>
                </c:pt>
                <c:pt idx="121">
                  <c:v>0.25231781734511921</c:v>
                </c:pt>
                <c:pt idx="122">
                  <c:v>0.25229771152112396</c:v>
                </c:pt>
                <c:pt idx="123">
                  <c:v>0.25227762473330945</c:v>
                </c:pt>
                <c:pt idx="124">
                  <c:v>0.25225756390934601</c:v>
                </c:pt>
                <c:pt idx="125">
                  <c:v>0.25223753602126825</c:v>
                </c:pt>
                <c:pt idx="126">
                  <c:v>0.2522175480801811</c:v>
                </c:pt>
                <c:pt idx="127">
                  <c:v>0.25219760714445577</c:v>
                </c:pt>
                <c:pt idx="128">
                  <c:v>0.25217772033984409</c:v>
                </c:pt>
                <c:pt idx="129">
                  <c:v>0.2521578948895431</c:v>
                </c:pt>
                <c:pt idx="130">
                  <c:v>0.25213813815191244</c:v>
                </c:pt>
                <c:pt idx="131">
                  <c:v>0.25211845766329571</c:v>
                </c:pt>
                <c:pt idx="132">
                  <c:v>0.25209886118322733</c:v>
                </c:pt>
                <c:pt idx="133">
                  <c:v>0.25207935673923798</c:v>
                </c:pt>
                <c:pt idx="134">
                  <c:v>0.25205995266847697</c:v>
                </c:pt>
                <c:pt idx="135">
                  <c:v>0.25204065765349409</c:v>
                </c:pt>
                <c:pt idx="136">
                  <c:v>0.25202148074971426</c:v>
                </c:pt>
                <c:pt idx="137">
                  <c:v>0.25200243140242962</c:v>
                </c:pt>
                <c:pt idx="138">
                  <c:v>0.25198351945149761</c:v>
                </c:pt>
                <c:pt idx="139">
                  <c:v>0.25196475512235433</c:v>
                </c:pt>
                <c:pt idx="140">
                  <c:v>0.25194614900243667</c:v>
                </c:pt>
                <c:pt idx="141">
                  <c:v>0.25192771200262726</c:v>
                </c:pt>
                <c:pt idx="142">
                  <c:v>0.25190945530385916</c:v>
                </c:pt>
                <c:pt idx="143">
                  <c:v>0.25189139028957919</c:v>
                </c:pt>
                <c:pt idx="144">
                  <c:v>0.25187352846527983</c:v>
                </c:pt>
                <c:pt idx="145">
                  <c:v>0.25185588136681247</c:v>
                </c:pt>
                <c:pt idx="146">
                  <c:v>0.25183846045964953</c:v>
                </c:pt>
                <c:pt idx="147">
                  <c:v>0.25182127703163742</c:v>
                </c:pt>
                <c:pt idx="148">
                  <c:v>0.251804342082105</c:v>
                </c:pt>
                <c:pt idx="149">
                  <c:v>0.25178766621040027</c:v>
                </c:pt>
                <c:pt idx="150">
                  <c:v>0.25177125950705453</c:v>
                </c:pt>
                <c:pt idx="151">
                  <c:v>0.25175513145079365</c:v>
                </c:pt>
                <c:pt idx="152">
                  <c:v>0.25173929081451674</c:v>
                </c:pt>
                <c:pt idx="153">
                  <c:v>0.25172374558316429</c:v>
                </c:pt>
                <c:pt idx="154">
                  <c:v>0.25170850288610042</c:v>
                </c:pt>
                <c:pt idx="155">
                  <c:v>0.25169356894621253</c:v>
                </c:pt>
                <c:pt idx="156">
                  <c:v>0.25167894904745625</c:v>
                </c:pt>
                <c:pt idx="157">
                  <c:v>0.25166464752199613</c:v>
                </c:pt>
                <c:pt idx="158">
                  <c:v>0.25165066775746348</c:v>
                </c:pt>
                <c:pt idx="159">
                  <c:v>0.25163701222419044</c:v>
                </c:pt>
                <c:pt idx="160">
                  <c:v>0.25162368252159101</c:v>
                </c:pt>
                <c:pt idx="161">
                  <c:v>0.25161067944216786</c:v>
                </c:pt>
                <c:pt idx="162">
                  <c:v>0.25159800305097746</c:v>
                </c:pt>
                <c:pt idx="163">
                  <c:v>0.2515856527777634</c:v>
                </c:pt>
                <c:pt idx="164">
                  <c:v>0.25157362751844364</c:v>
                </c:pt>
                <c:pt idx="165">
                  <c:v>0.25156192574219294</c:v>
                </c:pt>
                <c:pt idx="166">
                  <c:v>0.25155054560004142</c:v>
                </c:pt>
                <c:pt idx="167">
                  <c:v>0.25153948503071005</c:v>
                </c:pt>
                <c:pt idx="168">
                  <c:v>0.25152874185938784</c:v>
                </c:pt>
                <c:pt idx="169">
                  <c:v>0.25151831388525075</c:v>
                </c:pt>
                <c:pt idx="170">
                  <c:v>0.25150819895382781</c:v>
                </c:pt>
                <c:pt idx="171">
                  <c:v>0.25149839501076915</c:v>
                </c:pt>
                <c:pt idx="172">
                  <c:v>0.25148890013419151</c:v>
                </c:pt>
                <c:pt idx="173">
                  <c:v>0.25147971254356039</c:v>
                </c:pt>
                <c:pt idx="174">
                  <c:v>0.25147083058397401</c:v>
                </c:pt>
                <c:pt idx="175">
                  <c:v>0.25146225268575789</c:v>
                </c:pt>
                <c:pt idx="176">
                  <c:v>0.25145397730040142</c:v>
                </c:pt>
                <c:pt idx="177">
                  <c:v>0.25144600281505469</c:v>
                </c:pt>
                <c:pt idx="178">
                  <c:v>0.25143832744900579</c:v>
                </c:pt>
                <c:pt idx="179">
                  <c:v>0.25143094913674696</c:v>
                </c:pt>
                <c:pt idx="180">
                  <c:v>0.25142386540334472</c:v>
                </c:pt>
                <c:pt idx="181">
                  <c:v>0.25141707323883078</c:v>
                </c:pt>
                <c:pt idx="182">
                  <c:v>0.25141056897914715</c:v>
                </c:pt>
                <c:pt idx="183">
                  <c:v>0.25140434820177993</c:v>
                </c:pt>
                <c:pt idx="184">
                  <c:v>0.25139840564453425</c:v>
                </c:pt>
                <c:pt idx="185">
                  <c:v>0.25139273515589217</c:v>
                </c:pt>
                <c:pt idx="186">
                  <c:v>0.25138732968500788</c:v>
                </c:pt>
                <c:pt idx="187">
                  <c:v>0.25138218131857265</c:v>
                </c:pt>
                <c:pt idx="188">
                  <c:v>0.25137728137051241</c:v>
                </c:pt>
                <c:pt idx="189">
                  <c:v>0.2513726205286953</c:v>
                </c:pt>
                <c:pt idx="190">
                  <c:v>0.25136818906053471</c:v>
                </c:pt>
                <c:pt idx="191">
                  <c:v>0.25136397707653552</c:v>
                </c:pt>
                <c:pt idx="192">
                  <c:v>0.25135997484745692</c:v>
                </c:pt>
                <c:pt idx="193">
                  <c:v>0.25135617316685616</c:v>
                </c:pt>
                <c:pt idx="194">
                  <c:v>0.25135256374635151</c:v>
                </c:pt>
                <c:pt idx="195">
                  <c:v>0.25134913962604938</c:v>
                </c:pt>
                <c:pt idx="196">
                  <c:v>0.25134589557722958</c:v>
                </c:pt>
                <c:pt idx="197">
                  <c:v>0.25134282846870121</c:v>
                </c:pt>
                <c:pt idx="198">
                  <c:v>0.25133993756221079</c:v>
                </c:pt>
                <c:pt idx="199">
                  <c:v>0.2513372246961027</c:v>
                </c:pt>
                <c:pt idx="200">
                  <c:v>0.25133469431011368</c:v>
                </c:pt>
                <c:pt idx="201">
                  <c:v>0.25133235325788045</c:v>
                </c:pt>
                <c:pt idx="202">
                  <c:v>0.25133021034759223</c:v>
                </c:pt>
                <c:pt idx="203">
                  <c:v>0.25132827554534126</c:v>
                </c:pt>
                <c:pt idx="204">
                  <c:v>0.25132655877025939</c:v>
                </c:pt>
                <c:pt idx="205">
                  <c:v>0.25132506820565448</c:v>
                </c:pt>
                <c:pt idx="206">
                  <c:v>0.25132380804621629</c:v>
                </c:pt>
                <c:pt idx="207">
                  <c:v>0.25132277559808219</c:v>
                </c:pt>
                <c:pt idx="208">
                  <c:v>0.25132195764636045</c:v>
                </c:pt>
                <c:pt idx="209">
                  <c:v>0.25132132600368878</c:v>
                </c:pt>
                <c:pt idx="210">
                  <c:v>0.25132083215373974</c:v>
                </c:pt>
                <c:pt idx="211">
                  <c:v>0.25132040090541896</c:v>
                </c:pt>
                <c:pt idx="212">
                  <c:v>0.25131992297693673</c:v>
                </c:pt>
                <c:pt idx="213">
                  <c:v>0.25131924643410136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DB0-406D-9473-A4C1575D0A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1385880"/>
        <c:axId val="471385552"/>
      </c:scatterChart>
      <c:valAx>
        <c:axId val="471385880"/>
        <c:scaling>
          <c:orientation val="minMax"/>
          <c:max val="0.5"/>
          <c:min val="0.30000000000000004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波数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(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Meiryo UI" panose="020B0604030504040204" pitchFamily="50" charset="-128"/>
                    <a:cs typeface="Times New Roman" panose="02020603050405020304" pitchFamily="18" charset="0"/>
                  </a:rPr>
                  <a:t>k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)</a:t>
                </a:r>
                <a:endParaRPr lang="ja-JP" altLang="en-US" sz="1600" dirty="0">
                  <a:solidFill>
                    <a:schemeClr val="tx1"/>
                  </a:solidFill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crossAx val="471385552"/>
        <c:crosses val="autoZero"/>
        <c:crossBetween val="midCat"/>
        <c:majorUnit val="5.000000000000001E-2"/>
      </c:valAx>
      <c:valAx>
        <c:axId val="471385552"/>
        <c:scaling>
          <c:orientation val="minMax"/>
          <c:max val="0.26500000000000001"/>
          <c:min val="0.25"/>
        </c:scaling>
        <c:delete val="1"/>
        <c:axPos val="l"/>
        <c:majorGridlines>
          <c:spPr>
            <a:ln w="15875" cap="flat" cmpd="sng" algn="ctr">
              <a:solidFill>
                <a:schemeClr val="bg2"/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角周波数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(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Meiryo UI" panose="020B0604030504040204" pitchFamily="50" charset="-128"/>
                    <a:cs typeface="Times New Roman" panose="02020603050405020304" pitchFamily="18" charset="0"/>
                  </a:rPr>
                  <a:t>ω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)</a:t>
                </a:r>
                <a:endParaRPr lang="ja-JP" altLang="en-US" sz="1600" dirty="0">
                  <a:solidFill>
                    <a:schemeClr val="tx1"/>
                  </a:solidFill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crossAx val="471385880"/>
        <c:crosses val="autoZero"/>
        <c:crossBetween val="midCat"/>
        <c:majorUnit val="5.000000000000001E-3"/>
      </c:valAx>
      <c:spPr>
        <a:noFill/>
        <a:ln w="15875"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Sheet1!$B$3:$B$216</c:f>
              <c:numCache>
                <c:formatCode>General</c:formatCode>
                <c:ptCount val="214"/>
                <c:pt idx="0">
                  <c:v>0.28700000000000003</c:v>
                </c:pt>
                <c:pt idx="1">
                  <c:v>0.28799999999999998</c:v>
                </c:pt>
                <c:pt idx="2">
                  <c:v>0.28900000000000003</c:v>
                </c:pt>
                <c:pt idx="3">
                  <c:v>0.29000000000000004</c:v>
                </c:pt>
                <c:pt idx="4">
                  <c:v>0.29100000000000004</c:v>
                </c:pt>
                <c:pt idx="5">
                  <c:v>0.29199999999999998</c:v>
                </c:pt>
                <c:pt idx="6">
                  <c:v>0.29300000000000004</c:v>
                </c:pt>
                <c:pt idx="7">
                  <c:v>0.29400000000000004</c:v>
                </c:pt>
                <c:pt idx="8">
                  <c:v>0.29500000000000004</c:v>
                </c:pt>
                <c:pt idx="9">
                  <c:v>0.29599999999999999</c:v>
                </c:pt>
                <c:pt idx="10">
                  <c:v>0.29699999999999999</c:v>
                </c:pt>
                <c:pt idx="11">
                  <c:v>0.29800000000000004</c:v>
                </c:pt>
                <c:pt idx="12">
                  <c:v>0.29900000000000004</c:v>
                </c:pt>
                <c:pt idx="13">
                  <c:v>0.30000000000000004</c:v>
                </c:pt>
                <c:pt idx="14">
                  <c:v>0.30099999999999999</c:v>
                </c:pt>
                <c:pt idx="15">
                  <c:v>0.30199999999999999</c:v>
                </c:pt>
                <c:pt idx="16">
                  <c:v>0.30300000000000005</c:v>
                </c:pt>
                <c:pt idx="17">
                  <c:v>0.30400000000000005</c:v>
                </c:pt>
                <c:pt idx="18">
                  <c:v>0.30499999999999999</c:v>
                </c:pt>
                <c:pt idx="19">
                  <c:v>0.30599999999999999</c:v>
                </c:pt>
                <c:pt idx="20">
                  <c:v>0.30700000000000005</c:v>
                </c:pt>
                <c:pt idx="21">
                  <c:v>0.30800000000000005</c:v>
                </c:pt>
                <c:pt idx="22">
                  <c:v>0.309</c:v>
                </c:pt>
                <c:pt idx="23">
                  <c:v>0.31</c:v>
                </c:pt>
                <c:pt idx="24">
                  <c:v>0.311</c:v>
                </c:pt>
                <c:pt idx="25">
                  <c:v>0.31200000000000006</c:v>
                </c:pt>
                <c:pt idx="26">
                  <c:v>0.313</c:v>
                </c:pt>
                <c:pt idx="27">
                  <c:v>0.314</c:v>
                </c:pt>
                <c:pt idx="28">
                  <c:v>0.315</c:v>
                </c:pt>
                <c:pt idx="29">
                  <c:v>0.316</c:v>
                </c:pt>
                <c:pt idx="30">
                  <c:v>0.317</c:v>
                </c:pt>
                <c:pt idx="31">
                  <c:v>0.318</c:v>
                </c:pt>
                <c:pt idx="32">
                  <c:v>0.31900000000000001</c:v>
                </c:pt>
                <c:pt idx="33">
                  <c:v>0.32</c:v>
                </c:pt>
                <c:pt idx="34">
                  <c:v>0.32100000000000006</c:v>
                </c:pt>
                <c:pt idx="35">
                  <c:v>0.32200000000000006</c:v>
                </c:pt>
                <c:pt idx="36">
                  <c:v>0.32300000000000006</c:v>
                </c:pt>
                <c:pt idx="37">
                  <c:v>0.32400000000000001</c:v>
                </c:pt>
                <c:pt idx="38">
                  <c:v>0.32500000000000001</c:v>
                </c:pt>
                <c:pt idx="39">
                  <c:v>0.32600000000000001</c:v>
                </c:pt>
                <c:pt idx="40">
                  <c:v>0.32700000000000001</c:v>
                </c:pt>
                <c:pt idx="41">
                  <c:v>0.32800000000000001</c:v>
                </c:pt>
                <c:pt idx="42">
                  <c:v>0.32900000000000001</c:v>
                </c:pt>
                <c:pt idx="43">
                  <c:v>0.33</c:v>
                </c:pt>
                <c:pt idx="44">
                  <c:v>0.33100000000000007</c:v>
                </c:pt>
                <c:pt idx="45">
                  <c:v>0.33199999999999996</c:v>
                </c:pt>
                <c:pt idx="46">
                  <c:v>0.33300000000000002</c:v>
                </c:pt>
                <c:pt idx="47">
                  <c:v>0.33400000000000002</c:v>
                </c:pt>
                <c:pt idx="48">
                  <c:v>0.33500000000000002</c:v>
                </c:pt>
                <c:pt idx="49">
                  <c:v>0.33600000000000002</c:v>
                </c:pt>
                <c:pt idx="50">
                  <c:v>0.33700000000000002</c:v>
                </c:pt>
                <c:pt idx="51">
                  <c:v>0.33800000000000002</c:v>
                </c:pt>
                <c:pt idx="52">
                  <c:v>0.33900000000000002</c:v>
                </c:pt>
                <c:pt idx="53">
                  <c:v>0.33999999999999997</c:v>
                </c:pt>
                <c:pt idx="54">
                  <c:v>0.34099999999999997</c:v>
                </c:pt>
                <c:pt idx="55">
                  <c:v>0.34200000000000003</c:v>
                </c:pt>
                <c:pt idx="56">
                  <c:v>0.34300000000000003</c:v>
                </c:pt>
                <c:pt idx="57">
                  <c:v>0.34400000000000003</c:v>
                </c:pt>
                <c:pt idx="58">
                  <c:v>0.34500000000000003</c:v>
                </c:pt>
                <c:pt idx="59">
                  <c:v>0.34600000000000003</c:v>
                </c:pt>
                <c:pt idx="60">
                  <c:v>0.34700000000000003</c:v>
                </c:pt>
                <c:pt idx="61">
                  <c:v>0.34800000000000003</c:v>
                </c:pt>
                <c:pt idx="62">
                  <c:v>0.34899999999999998</c:v>
                </c:pt>
                <c:pt idx="63">
                  <c:v>0.35</c:v>
                </c:pt>
                <c:pt idx="64">
                  <c:v>0.35100000000000003</c:v>
                </c:pt>
                <c:pt idx="65">
                  <c:v>0.35200000000000004</c:v>
                </c:pt>
                <c:pt idx="66">
                  <c:v>0.35300000000000004</c:v>
                </c:pt>
                <c:pt idx="67">
                  <c:v>0.35400000000000004</c:v>
                </c:pt>
                <c:pt idx="68">
                  <c:v>0.35500000000000004</c:v>
                </c:pt>
                <c:pt idx="69">
                  <c:v>0.35600000000000004</c:v>
                </c:pt>
                <c:pt idx="70">
                  <c:v>0.35699999999999998</c:v>
                </c:pt>
                <c:pt idx="71">
                  <c:v>0.35799999999999998</c:v>
                </c:pt>
                <c:pt idx="72">
                  <c:v>0.35899999999999999</c:v>
                </c:pt>
                <c:pt idx="73">
                  <c:v>0.36</c:v>
                </c:pt>
                <c:pt idx="74">
                  <c:v>0.36100000000000004</c:v>
                </c:pt>
                <c:pt idx="75">
                  <c:v>0.36200000000000004</c:v>
                </c:pt>
                <c:pt idx="76">
                  <c:v>0.36300000000000004</c:v>
                </c:pt>
                <c:pt idx="77">
                  <c:v>0.36400000000000005</c:v>
                </c:pt>
                <c:pt idx="78">
                  <c:v>0.36500000000000005</c:v>
                </c:pt>
                <c:pt idx="79">
                  <c:v>0.36599999999999999</c:v>
                </c:pt>
                <c:pt idx="80">
                  <c:v>0.36699999999999999</c:v>
                </c:pt>
                <c:pt idx="81">
                  <c:v>0.36799999999999999</c:v>
                </c:pt>
                <c:pt idx="82">
                  <c:v>0.36899999999999999</c:v>
                </c:pt>
                <c:pt idx="83">
                  <c:v>0.37000000000000005</c:v>
                </c:pt>
                <c:pt idx="84">
                  <c:v>0.37100000000000005</c:v>
                </c:pt>
                <c:pt idx="85">
                  <c:v>0.37200000000000005</c:v>
                </c:pt>
                <c:pt idx="86">
                  <c:v>0.37300000000000005</c:v>
                </c:pt>
                <c:pt idx="87">
                  <c:v>0.374</c:v>
                </c:pt>
                <c:pt idx="88">
                  <c:v>0.375</c:v>
                </c:pt>
                <c:pt idx="89">
                  <c:v>0.376</c:v>
                </c:pt>
                <c:pt idx="90">
                  <c:v>0.377</c:v>
                </c:pt>
                <c:pt idx="91">
                  <c:v>0.378</c:v>
                </c:pt>
                <c:pt idx="92">
                  <c:v>0.37900000000000006</c:v>
                </c:pt>
                <c:pt idx="93">
                  <c:v>0.38000000000000006</c:v>
                </c:pt>
                <c:pt idx="94">
                  <c:v>0.38100000000000006</c:v>
                </c:pt>
                <c:pt idx="95">
                  <c:v>0.38200000000000001</c:v>
                </c:pt>
                <c:pt idx="96">
                  <c:v>0.38300000000000001</c:v>
                </c:pt>
                <c:pt idx="97">
                  <c:v>0.38400000000000001</c:v>
                </c:pt>
                <c:pt idx="98">
                  <c:v>0.38500000000000001</c:v>
                </c:pt>
                <c:pt idx="99">
                  <c:v>0.38600000000000001</c:v>
                </c:pt>
                <c:pt idx="100">
                  <c:v>0.38700000000000001</c:v>
                </c:pt>
                <c:pt idx="101">
                  <c:v>0.38800000000000007</c:v>
                </c:pt>
                <c:pt idx="102">
                  <c:v>0.38900000000000007</c:v>
                </c:pt>
                <c:pt idx="103">
                  <c:v>0.39000000000000007</c:v>
                </c:pt>
                <c:pt idx="104">
                  <c:v>0.39100000000000001</c:v>
                </c:pt>
                <c:pt idx="105">
                  <c:v>0.39200000000000002</c:v>
                </c:pt>
                <c:pt idx="106">
                  <c:v>0.39300000000000002</c:v>
                </c:pt>
                <c:pt idx="107">
                  <c:v>0.39400000000000002</c:v>
                </c:pt>
                <c:pt idx="108">
                  <c:v>0.39500000000000002</c:v>
                </c:pt>
                <c:pt idx="109">
                  <c:v>0.39600000000000002</c:v>
                </c:pt>
                <c:pt idx="110">
                  <c:v>0.39700000000000002</c:v>
                </c:pt>
                <c:pt idx="111">
                  <c:v>0.39800000000000008</c:v>
                </c:pt>
                <c:pt idx="112">
                  <c:v>0.39899999999999997</c:v>
                </c:pt>
                <c:pt idx="113">
                  <c:v>0.4</c:v>
                </c:pt>
                <c:pt idx="114">
                  <c:v>0.40100000000000002</c:v>
                </c:pt>
                <c:pt idx="115">
                  <c:v>0.40200000000000002</c:v>
                </c:pt>
                <c:pt idx="116">
                  <c:v>0.40300000000000002</c:v>
                </c:pt>
                <c:pt idx="117">
                  <c:v>0.40400000000000003</c:v>
                </c:pt>
                <c:pt idx="118">
                  <c:v>0.40500000000000003</c:v>
                </c:pt>
                <c:pt idx="119">
                  <c:v>0.40600000000000003</c:v>
                </c:pt>
                <c:pt idx="120">
                  <c:v>0.40700000000000008</c:v>
                </c:pt>
                <c:pt idx="121">
                  <c:v>0.40799999999999997</c:v>
                </c:pt>
                <c:pt idx="122">
                  <c:v>0.40900000000000003</c:v>
                </c:pt>
                <c:pt idx="123">
                  <c:v>0.41000000000000003</c:v>
                </c:pt>
                <c:pt idx="124">
                  <c:v>0.41100000000000003</c:v>
                </c:pt>
                <c:pt idx="125">
                  <c:v>0.41200000000000003</c:v>
                </c:pt>
                <c:pt idx="126">
                  <c:v>0.41300000000000003</c:v>
                </c:pt>
                <c:pt idx="127">
                  <c:v>0.41400000000000003</c:v>
                </c:pt>
                <c:pt idx="128">
                  <c:v>0.41500000000000004</c:v>
                </c:pt>
                <c:pt idx="129">
                  <c:v>0.41599999999999998</c:v>
                </c:pt>
                <c:pt idx="130">
                  <c:v>0.41699999999999998</c:v>
                </c:pt>
                <c:pt idx="131">
                  <c:v>0.41800000000000004</c:v>
                </c:pt>
                <c:pt idx="132">
                  <c:v>0.41900000000000004</c:v>
                </c:pt>
                <c:pt idx="133">
                  <c:v>0.42000000000000004</c:v>
                </c:pt>
                <c:pt idx="134">
                  <c:v>0.42100000000000004</c:v>
                </c:pt>
                <c:pt idx="135">
                  <c:v>0.42200000000000004</c:v>
                </c:pt>
                <c:pt idx="136">
                  <c:v>0.42300000000000004</c:v>
                </c:pt>
                <c:pt idx="137">
                  <c:v>0.42399999999999999</c:v>
                </c:pt>
                <c:pt idx="138">
                  <c:v>0.42499999999999999</c:v>
                </c:pt>
                <c:pt idx="139">
                  <c:v>0.42599999999999999</c:v>
                </c:pt>
                <c:pt idx="140">
                  <c:v>0.42699999999999999</c:v>
                </c:pt>
                <c:pt idx="141">
                  <c:v>0.42800000000000005</c:v>
                </c:pt>
                <c:pt idx="142">
                  <c:v>0.42900000000000005</c:v>
                </c:pt>
                <c:pt idx="143">
                  <c:v>0.43000000000000005</c:v>
                </c:pt>
                <c:pt idx="144">
                  <c:v>0.43100000000000005</c:v>
                </c:pt>
                <c:pt idx="145">
                  <c:v>0.43200000000000005</c:v>
                </c:pt>
                <c:pt idx="146">
                  <c:v>0.433</c:v>
                </c:pt>
                <c:pt idx="147">
                  <c:v>0.434</c:v>
                </c:pt>
                <c:pt idx="148">
                  <c:v>0.435</c:v>
                </c:pt>
                <c:pt idx="149">
                  <c:v>0.436</c:v>
                </c:pt>
                <c:pt idx="150">
                  <c:v>0.43700000000000006</c:v>
                </c:pt>
                <c:pt idx="151">
                  <c:v>0.43800000000000006</c:v>
                </c:pt>
                <c:pt idx="152">
                  <c:v>0.43900000000000006</c:v>
                </c:pt>
                <c:pt idx="153">
                  <c:v>0.44000000000000006</c:v>
                </c:pt>
                <c:pt idx="154">
                  <c:v>0.441</c:v>
                </c:pt>
                <c:pt idx="155">
                  <c:v>0.442</c:v>
                </c:pt>
                <c:pt idx="156">
                  <c:v>0.443</c:v>
                </c:pt>
                <c:pt idx="157">
                  <c:v>0.44400000000000001</c:v>
                </c:pt>
                <c:pt idx="158">
                  <c:v>0.44500000000000001</c:v>
                </c:pt>
                <c:pt idx="159">
                  <c:v>0.44600000000000006</c:v>
                </c:pt>
                <c:pt idx="160">
                  <c:v>0.44700000000000006</c:v>
                </c:pt>
                <c:pt idx="161">
                  <c:v>0.44800000000000006</c:v>
                </c:pt>
                <c:pt idx="162">
                  <c:v>0.44900000000000007</c:v>
                </c:pt>
                <c:pt idx="163">
                  <c:v>0.45</c:v>
                </c:pt>
                <c:pt idx="164">
                  <c:v>0.45100000000000001</c:v>
                </c:pt>
                <c:pt idx="165">
                  <c:v>0.45200000000000001</c:v>
                </c:pt>
                <c:pt idx="166">
                  <c:v>0.45300000000000001</c:v>
                </c:pt>
                <c:pt idx="167">
                  <c:v>0.45400000000000001</c:v>
                </c:pt>
                <c:pt idx="168">
                  <c:v>0.45500000000000002</c:v>
                </c:pt>
                <c:pt idx="169">
                  <c:v>0.45600000000000007</c:v>
                </c:pt>
                <c:pt idx="170">
                  <c:v>0.45700000000000007</c:v>
                </c:pt>
                <c:pt idx="171">
                  <c:v>0.45800000000000002</c:v>
                </c:pt>
                <c:pt idx="172">
                  <c:v>0.45900000000000002</c:v>
                </c:pt>
                <c:pt idx="173">
                  <c:v>0.46</c:v>
                </c:pt>
                <c:pt idx="174">
                  <c:v>0.46100000000000002</c:v>
                </c:pt>
                <c:pt idx="175">
                  <c:v>0.46200000000000002</c:v>
                </c:pt>
                <c:pt idx="176">
                  <c:v>0.46300000000000002</c:v>
                </c:pt>
                <c:pt idx="177">
                  <c:v>0.46400000000000002</c:v>
                </c:pt>
                <c:pt idx="178">
                  <c:v>0.46500000000000008</c:v>
                </c:pt>
                <c:pt idx="179">
                  <c:v>0.46599999999999997</c:v>
                </c:pt>
                <c:pt idx="180">
                  <c:v>0.46700000000000003</c:v>
                </c:pt>
                <c:pt idx="181">
                  <c:v>0.46800000000000003</c:v>
                </c:pt>
                <c:pt idx="182">
                  <c:v>0.46900000000000003</c:v>
                </c:pt>
                <c:pt idx="183">
                  <c:v>0.47000000000000003</c:v>
                </c:pt>
                <c:pt idx="184">
                  <c:v>0.47100000000000003</c:v>
                </c:pt>
                <c:pt idx="185">
                  <c:v>0.47200000000000003</c:v>
                </c:pt>
                <c:pt idx="186">
                  <c:v>0.47300000000000003</c:v>
                </c:pt>
                <c:pt idx="187">
                  <c:v>0.47400000000000009</c:v>
                </c:pt>
                <c:pt idx="188">
                  <c:v>0.47499999999999998</c:v>
                </c:pt>
                <c:pt idx="189">
                  <c:v>0.47600000000000003</c:v>
                </c:pt>
                <c:pt idx="190">
                  <c:v>0.47700000000000004</c:v>
                </c:pt>
                <c:pt idx="191">
                  <c:v>0.47800000000000004</c:v>
                </c:pt>
                <c:pt idx="192">
                  <c:v>0.47900000000000004</c:v>
                </c:pt>
                <c:pt idx="193">
                  <c:v>0.48000000000000004</c:v>
                </c:pt>
                <c:pt idx="194">
                  <c:v>0.48100000000000004</c:v>
                </c:pt>
                <c:pt idx="195">
                  <c:v>0.48200000000000004</c:v>
                </c:pt>
                <c:pt idx="196">
                  <c:v>0.48299999999999998</c:v>
                </c:pt>
                <c:pt idx="197">
                  <c:v>0.48399999999999999</c:v>
                </c:pt>
                <c:pt idx="198">
                  <c:v>0.48499999999999999</c:v>
                </c:pt>
                <c:pt idx="199">
                  <c:v>0.48600000000000004</c:v>
                </c:pt>
                <c:pt idx="200">
                  <c:v>0.48700000000000004</c:v>
                </c:pt>
                <c:pt idx="201">
                  <c:v>0.48800000000000004</c:v>
                </c:pt>
                <c:pt idx="202">
                  <c:v>0.48900000000000005</c:v>
                </c:pt>
                <c:pt idx="203">
                  <c:v>0.49000000000000005</c:v>
                </c:pt>
                <c:pt idx="204">
                  <c:v>0.49100000000000005</c:v>
                </c:pt>
                <c:pt idx="205">
                  <c:v>0.49199999999999999</c:v>
                </c:pt>
                <c:pt idx="206">
                  <c:v>0.49299999999999999</c:v>
                </c:pt>
                <c:pt idx="207">
                  <c:v>0.49399999999999999</c:v>
                </c:pt>
                <c:pt idx="208">
                  <c:v>0.49500000000000005</c:v>
                </c:pt>
                <c:pt idx="209">
                  <c:v>0.49600000000000005</c:v>
                </c:pt>
                <c:pt idx="210">
                  <c:v>0.49700000000000005</c:v>
                </c:pt>
                <c:pt idx="211">
                  <c:v>0.49800000000000005</c:v>
                </c:pt>
                <c:pt idx="212">
                  <c:v>0.49900000000000005</c:v>
                </c:pt>
                <c:pt idx="213">
                  <c:v>0.5</c:v>
                </c:pt>
              </c:numCache>
            </c:numRef>
          </c:xVal>
          <c:yVal>
            <c:numRef>
              <c:f>Sheet1!$C$3:$C$216</c:f>
              <c:numCache>
                <c:formatCode>General</c:formatCode>
                <c:ptCount val="214"/>
                <c:pt idx="0">
                  <c:v>86042600.000000015</c:v>
                </c:pt>
                <c:pt idx="1">
                  <c:v>86342400</c:v>
                </c:pt>
                <c:pt idx="2">
                  <c:v>86642200.000000015</c:v>
                </c:pt>
                <c:pt idx="3">
                  <c:v>86942000.000000015</c:v>
                </c:pt>
                <c:pt idx="4">
                  <c:v>87241800.000000015</c:v>
                </c:pt>
                <c:pt idx="5">
                  <c:v>87541600</c:v>
                </c:pt>
                <c:pt idx="6">
                  <c:v>87841400.000000015</c:v>
                </c:pt>
                <c:pt idx="7">
                  <c:v>88141200.000000015</c:v>
                </c:pt>
                <c:pt idx="8">
                  <c:v>88441000.000000015</c:v>
                </c:pt>
                <c:pt idx="9">
                  <c:v>88740800</c:v>
                </c:pt>
                <c:pt idx="10">
                  <c:v>89040600</c:v>
                </c:pt>
                <c:pt idx="11">
                  <c:v>89340400.000000015</c:v>
                </c:pt>
                <c:pt idx="12">
                  <c:v>89640200.000000015</c:v>
                </c:pt>
                <c:pt idx="13">
                  <c:v>89940000.000000015</c:v>
                </c:pt>
                <c:pt idx="14">
                  <c:v>90239800</c:v>
                </c:pt>
                <c:pt idx="15">
                  <c:v>90539600</c:v>
                </c:pt>
                <c:pt idx="16">
                  <c:v>90839400.000000015</c:v>
                </c:pt>
                <c:pt idx="17">
                  <c:v>91139200.000000015</c:v>
                </c:pt>
                <c:pt idx="18">
                  <c:v>91439000</c:v>
                </c:pt>
                <c:pt idx="19">
                  <c:v>91738800</c:v>
                </c:pt>
                <c:pt idx="20">
                  <c:v>92038600.000000015</c:v>
                </c:pt>
                <c:pt idx="21">
                  <c:v>92338400.000000015</c:v>
                </c:pt>
                <c:pt idx="22">
                  <c:v>92638200</c:v>
                </c:pt>
                <c:pt idx="23">
                  <c:v>92938000</c:v>
                </c:pt>
                <c:pt idx="24">
                  <c:v>93237800</c:v>
                </c:pt>
                <c:pt idx="25">
                  <c:v>93537600.000000015</c:v>
                </c:pt>
                <c:pt idx="26">
                  <c:v>93837400</c:v>
                </c:pt>
                <c:pt idx="27">
                  <c:v>94137200</c:v>
                </c:pt>
                <c:pt idx="28">
                  <c:v>94437000</c:v>
                </c:pt>
                <c:pt idx="29">
                  <c:v>94736800</c:v>
                </c:pt>
                <c:pt idx="30">
                  <c:v>95036600</c:v>
                </c:pt>
                <c:pt idx="31">
                  <c:v>95336400</c:v>
                </c:pt>
                <c:pt idx="32">
                  <c:v>95636200</c:v>
                </c:pt>
                <c:pt idx="33">
                  <c:v>95936000</c:v>
                </c:pt>
                <c:pt idx="34">
                  <c:v>96235800.000000015</c:v>
                </c:pt>
                <c:pt idx="35">
                  <c:v>96535600.000000015</c:v>
                </c:pt>
                <c:pt idx="36">
                  <c:v>96835400.000000015</c:v>
                </c:pt>
                <c:pt idx="37">
                  <c:v>97135200</c:v>
                </c:pt>
                <c:pt idx="38">
                  <c:v>97435000</c:v>
                </c:pt>
                <c:pt idx="39">
                  <c:v>97734800</c:v>
                </c:pt>
                <c:pt idx="40">
                  <c:v>98034600</c:v>
                </c:pt>
                <c:pt idx="41">
                  <c:v>98334400</c:v>
                </c:pt>
                <c:pt idx="42">
                  <c:v>98634200</c:v>
                </c:pt>
                <c:pt idx="43">
                  <c:v>98934000</c:v>
                </c:pt>
                <c:pt idx="44">
                  <c:v>99233800.000000015</c:v>
                </c:pt>
                <c:pt idx="45">
                  <c:v>99533599.999999985</c:v>
                </c:pt>
                <c:pt idx="46">
                  <c:v>99833400</c:v>
                </c:pt>
                <c:pt idx="47">
                  <c:v>100133200</c:v>
                </c:pt>
                <c:pt idx="48">
                  <c:v>100433000</c:v>
                </c:pt>
                <c:pt idx="49">
                  <c:v>100732800</c:v>
                </c:pt>
                <c:pt idx="50">
                  <c:v>101032600</c:v>
                </c:pt>
                <c:pt idx="51">
                  <c:v>101332400</c:v>
                </c:pt>
                <c:pt idx="52">
                  <c:v>101632200</c:v>
                </c:pt>
                <c:pt idx="53">
                  <c:v>101931999.99999999</c:v>
                </c:pt>
                <c:pt idx="54">
                  <c:v>102231799.99999999</c:v>
                </c:pt>
                <c:pt idx="55">
                  <c:v>102531600.00000001</c:v>
                </c:pt>
                <c:pt idx="56">
                  <c:v>102831400.00000001</c:v>
                </c:pt>
                <c:pt idx="57">
                  <c:v>103131200.00000001</c:v>
                </c:pt>
                <c:pt idx="58">
                  <c:v>103431000.00000001</c:v>
                </c:pt>
                <c:pt idx="59">
                  <c:v>103730800.00000001</c:v>
                </c:pt>
                <c:pt idx="60">
                  <c:v>104030600.00000001</c:v>
                </c:pt>
                <c:pt idx="61">
                  <c:v>104330400.00000001</c:v>
                </c:pt>
                <c:pt idx="62">
                  <c:v>104630200</c:v>
                </c:pt>
                <c:pt idx="63">
                  <c:v>104930000</c:v>
                </c:pt>
                <c:pt idx="64">
                  <c:v>105229800.00000001</c:v>
                </c:pt>
                <c:pt idx="65">
                  <c:v>105529600.00000001</c:v>
                </c:pt>
                <c:pt idx="66">
                  <c:v>105829400.00000001</c:v>
                </c:pt>
                <c:pt idx="67">
                  <c:v>106129200.00000001</c:v>
                </c:pt>
                <c:pt idx="68">
                  <c:v>106429000.00000001</c:v>
                </c:pt>
                <c:pt idx="69">
                  <c:v>106728800.00000001</c:v>
                </c:pt>
                <c:pt idx="70">
                  <c:v>107028600</c:v>
                </c:pt>
                <c:pt idx="71">
                  <c:v>107328400</c:v>
                </c:pt>
                <c:pt idx="72">
                  <c:v>107628200</c:v>
                </c:pt>
                <c:pt idx="73">
                  <c:v>107928000</c:v>
                </c:pt>
                <c:pt idx="74">
                  <c:v>108227800.00000001</c:v>
                </c:pt>
                <c:pt idx="75">
                  <c:v>108527600.00000001</c:v>
                </c:pt>
                <c:pt idx="76">
                  <c:v>108827400.00000001</c:v>
                </c:pt>
                <c:pt idx="77">
                  <c:v>109127200.00000001</c:v>
                </c:pt>
                <c:pt idx="78">
                  <c:v>109427000.00000001</c:v>
                </c:pt>
                <c:pt idx="79">
                  <c:v>109726800</c:v>
                </c:pt>
                <c:pt idx="80">
                  <c:v>110026600</c:v>
                </c:pt>
                <c:pt idx="81">
                  <c:v>110326400</c:v>
                </c:pt>
                <c:pt idx="82">
                  <c:v>110626200</c:v>
                </c:pt>
                <c:pt idx="83">
                  <c:v>110926000.00000001</c:v>
                </c:pt>
                <c:pt idx="84">
                  <c:v>111225800.00000001</c:v>
                </c:pt>
                <c:pt idx="85">
                  <c:v>111525600.00000001</c:v>
                </c:pt>
                <c:pt idx="86">
                  <c:v>111825400.00000001</c:v>
                </c:pt>
                <c:pt idx="87">
                  <c:v>112125200</c:v>
                </c:pt>
                <c:pt idx="88">
                  <c:v>112425000</c:v>
                </c:pt>
                <c:pt idx="89">
                  <c:v>112724800</c:v>
                </c:pt>
                <c:pt idx="90">
                  <c:v>113024600</c:v>
                </c:pt>
                <c:pt idx="91">
                  <c:v>113324400</c:v>
                </c:pt>
                <c:pt idx="92">
                  <c:v>113624200.00000001</c:v>
                </c:pt>
                <c:pt idx="93">
                  <c:v>113924000.00000001</c:v>
                </c:pt>
                <c:pt idx="94">
                  <c:v>114223800.00000001</c:v>
                </c:pt>
                <c:pt idx="95">
                  <c:v>114523600</c:v>
                </c:pt>
                <c:pt idx="96">
                  <c:v>114823400</c:v>
                </c:pt>
                <c:pt idx="97">
                  <c:v>115123200</c:v>
                </c:pt>
                <c:pt idx="98">
                  <c:v>115423000</c:v>
                </c:pt>
                <c:pt idx="99">
                  <c:v>115722800</c:v>
                </c:pt>
                <c:pt idx="100">
                  <c:v>116022600</c:v>
                </c:pt>
                <c:pt idx="101">
                  <c:v>116322400.00000001</c:v>
                </c:pt>
                <c:pt idx="102">
                  <c:v>116622200.00000001</c:v>
                </c:pt>
                <c:pt idx="103">
                  <c:v>116922000.00000001</c:v>
                </c:pt>
                <c:pt idx="104">
                  <c:v>117221800</c:v>
                </c:pt>
                <c:pt idx="105">
                  <c:v>117521600</c:v>
                </c:pt>
                <c:pt idx="106">
                  <c:v>117821400</c:v>
                </c:pt>
                <c:pt idx="107">
                  <c:v>118121200</c:v>
                </c:pt>
                <c:pt idx="108">
                  <c:v>118421000</c:v>
                </c:pt>
                <c:pt idx="109">
                  <c:v>118720800</c:v>
                </c:pt>
                <c:pt idx="110">
                  <c:v>119020600</c:v>
                </c:pt>
                <c:pt idx="111">
                  <c:v>119320400.00000003</c:v>
                </c:pt>
                <c:pt idx="112">
                  <c:v>119620199.99999999</c:v>
                </c:pt>
                <c:pt idx="113">
                  <c:v>119920000</c:v>
                </c:pt>
                <c:pt idx="114">
                  <c:v>120219800</c:v>
                </c:pt>
                <c:pt idx="115">
                  <c:v>120519600</c:v>
                </c:pt>
                <c:pt idx="116">
                  <c:v>120819400.00000001</c:v>
                </c:pt>
                <c:pt idx="117">
                  <c:v>121119200.00000001</c:v>
                </c:pt>
                <c:pt idx="118">
                  <c:v>121419000.00000001</c:v>
                </c:pt>
                <c:pt idx="119">
                  <c:v>121718800.00000001</c:v>
                </c:pt>
                <c:pt idx="120">
                  <c:v>122018600.00000003</c:v>
                </c:pt>
                <c:pt idx="121">
                  <c:v>122318399.99999999</c:v>
                </c:pt>
                <c:pt idx="122">
                  <c:v>122618200.00000001</c:v>
                </c:pt>
                <c:pt idx="123">
                  <c:v>122918000.00000001</c:v>
                </c:pt>
                <c:pt idx="124">
                  <c:v>123217800.00000001</c:v>
                </c:pt>
                <c:pt idx="125">
                  <c:v>123517600.00000001</c:v>
                </c:pt>
                <c:pt idx="126">
                  <c:v>123817400.00000001</c:v>
                </c:pt>
                <c:pt idx="127">
                  <c:v>124117200.00000001</c:v>
                </c:pt>
                <c:pt idx="128">
                  <c:v>124417000.00000001</c:v>
                </c:pt>
                <c:pt idx="129">
                  <c:v>124716800</c:v>
                </c:pt>
                <c:pt idx="130">
                  <c:v>125016600</c:v>
                </c:pt>
                <c:pt idx="131">
                  <c:v>125316400.00000001</c:v>
                </c:pt>
                <c:pt idx="132">
                  <c:v>125616200.00000001</c:v>
                </c:pt>
                <c:pt idx="133">
                  <c:v>125916000.00000001</c:v>
                </c:pt>
                <c:pt idx="134">
                  <c:v>126215800.00000001</c:v>
                </c:pt>
                <c:pt idx="135">
                  <c:v>126515600.00000001</c:v>
                </c:pt>
                <c:pt idx="136">
                  <c:v>126815400.00000001</c:v>
                </c:pt>
                <c:pt idx="137">
                  <c:v>127115200</c:v>
                </c:pt>
                <c:pt idx="138">
                  <c:v>127415000</c:v>
                </c:pt>
                <c:pt idx="139">
                  <c:v>127714800</c:v>
                </c:pt>
                <c:pt idx="140">
                  <c:v>128014600</c:v>
                </c:pt>
                <c:pt idx="141">
                  <c:v>128314400.00000001</c:v>
                </c:pt>
                <c:pt idx="142">
                  <c:v>128614200.00000001</c:v>
                </c:pt>
                <c:pt idx="143">
                  <c:v>128914000.00000001</c:v>
                </c:pt>
                <c:pt idx="144">
                  <c:v>129213800.00000001</c:v>
                </c:pt>
                <c:pt idx="145">
                  <c:v>129513600.00000001</c:v>
                </c:pt>
                <c:pt idx="146">
                  <c:v>129813400</c:v>
                </c:pt>
                <c:pt idx="147">
                  <c:v>130113200</c:v>
                </c:pt>
                <c:pt idx="148">
                  <c:v>130413000</c:v>
                </c:pt>
                <c:pt idx="149">
                  <c:v>130712800</c:v>
                </c:pt>
                <c:pt idx="150">
                  <c:v>131012600.00000001</c:v>
                </c:pt>
                <c:pt idx="151">
                  <c:v>131312400.00000001</c:v>
                </c:pt>
                <c:pt idx="152">
                  <c:v>131612200.00000001</c:v>
                </c:pt>
                <c:pt idx="153">
                  <c:v>131912000.00000001</c:v>
                </c:pt>
                <c:pt idx="154">
                  <c:v>132211800</c:v>
                </c:pt>
                <c:pt idx="155">
                  <c:v>132511600</c:v>
                </c:pt>
                <c:pt idx="156">
                  <c:v>132811400</c:v>
                </c:pt>
                <c:pt idx="157">
                  <c:v>133111200</c:v>
                </c:pt>
                <c:pt idx="158">
                  <c:v>133411000</c:v>
                </c:pt>
                <c:pt idx="159">
                  <c:v>133710800.00000001</c:v>
                </c:pt>
                <c:pt idx="160">
                  <c:v>134010600.00000001</c:v>
                </c:pt>
                <c:pt idx="161">
                  <c:v>134310400.00000003</c:v>
                </c:pt>
                <c:pt idx="162">
                  <c:v>134610200.00000003</c:v>
                </c:pt>
                <c:pt idx="163">
                  <c:v>134910000</c:v>
                </c:pt>
                <c:pt idx="164">
                  <c:v>135209800</c:v>
                </c:pt>
                <c:pt idx="165">
                  <c:v>135509600</c:v>
                </c:pt>
                <c:pt idx="166">
                  <c:v>135809400</c:v>
                </c:pt>
                <c:pt idx="167">
                  <c:v>136109200</c:v>
                </c:pt>
                <c:pt idx="168">
                  <c:v>136409000</c:v>
                </c:pt>
                <c:pt idx="169">
                  <c:v>136708800.00000003</c:v>
                </c:pt>
                <c:pt idx="170">
                  <c:v>137008600.00000003</c:v>
                </c:pt>
                <c:pt idx="171">
                  <c:v>137308400</c:v>
                </c:pt>
                <c:pt idx="172">
                  <c:v>137608200</c:v>
                </c:pt>
                <c:pt idx="173">
                  <c:v>137908000</c:v>
                </c:pt>
                <c:pt idx="174">
                  <c:v>138207800</c:v>
                </c:pt>
                <c:pt idx="175">
                  <c:v>138507600</c:v>
                </c:pt>
                <c:pt idx="176">
                  <c:v>138807400</c:v>
                </c:pt>
                <c:pt idx="177">
                  <c:v>139107200</c:v>
                </c:pt>
                <c:pt idx="178">
                  <c:v>139407000.00000003</c:v>
                </c:pt>
                <c:pt idx="179">
                  <c:v>139706800</c:v>
                </c:pt>
                <c:pt idx="180">
                  <c:v>140006600</c:v>
                </c:pt>
                <c:pt idx="181">
                  <c:v>140306400</c:v>
                </c:pt>
                <c:pt idx="182">
                  <c:v>140606200</c:v>
                </c:pt>
                <c:pt idx="183">
                  <c:v>140906000</c:v>
                </c:pt>
                <c:pt idx="184">
                  <c:v>141205800</c:v>
                </c:pt>
                <c:pt idx="185">
                  <c:v>141505600</c:v>
                </c:pt>
                <c:pt idx="186">
                  <c:v>141805400</c:v>
                </c:pt>
                <c:pt idx="187">
                  <c:v>142105200.00000003</c:v>
                </c:pt>
                <c:pt idx="188">
                  <c:v>142405000</c:v>
                </c:pt>
                <c:pt idx="189">
                  <c:v>142704800</c:v>
                </c:pt>
                <c:pt idx="190">
                  <c:v>143004600</c:v>
                </c:pt>
                <c:pt idx="191">
                  <c:v>143304400</c:v>
                </c:pt>
                <c:pt idx="192">
                  <c:v>143604200</c:v>
                </c:pt>
                <c:pt idx="193">
                  <c:v>143904000</c:v>
                </c:pt>
                <c:pt idx="194">
                  <c:v>144203800</c:v>
                </c:pt>
                <c:pt idx="195">
                  <c:v>144503600</c:v>
                </c:pt>
                <c:pt idx="196">
                  <c:v>144803400</c:v>
                </c:pt>
                <c:pt idx="197">
                  <c:v>145103200</c:v>
                </c:pt>
                <c:pt idx="198">
                  <c:v>145403000</c:v>
                </c:pt>
                <c:pt idx="199">
                  <c:v>145702800</c:v>
                </c:pt>
                <c:pt idx="200">
                  <c:v>146002600</c:v>
                </c:pt>
                <c:pt idx="201">
                  <c:v>146302400</c:v>
                </c:pt>
                <c:pt idx="202">
                  <c:v>146602200</c:v>
                </c:pt>
                <c:pt idx="203">
                  <c:v>146902000</c:v>
                </c:pt>
                <c:pt idx="204">
                  <c:v>147201800</c:v>
                </c:pt>
                <c:pt idx="205">
                  <c:v>147501600</c:v>
                </c:pt>
                <c:pt idx="206">
                  <c:v>147801400</c:v>
                </c:pt>
                <c:pt idx="207">
                  <c:v>148101200</c:v>
                </c:pt>
                <c:pt idx="208">
                  <c:v>148401000.00000003</c:v>
                </c:pt>
                <c:pt idx="209">
                  <c:v>148700800.00000003</c:v>
                </c:pt>
                <c:pt idx="210">
                  <c:v>149000600.00000003</c:v>
                </c:pt>
                <c:pt idx="211">
                  <c:v>149300400.00000003</c:v>
                </c:pt>
                <c:pt idx="212">
                  <c:v>149600200.00000003</c:v>
                </c:pt>
                <c:pt idx="213">
                  <c:v>149900000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BF9-463B-B02B-409A4C9812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7744848"/>
        <c:axId val="547745176"/>
      </c:scatterChart>
      <c:valAx>
        <c:axId val="547744848"/>
        <c:scaling>
          <c:orientation val="minMax"/>
          <c:max val="0.5"/>
          <c:min val="0.30000000000000004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defRPr>
                </a:pPr>
                <a:r>
                  <a:rPr lang="ja-JP" altLang="en-US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波数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(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Meiryo UI" panose="020B0604030504040204" pitchFamily="50" charset="-128"/>
                    <a:cs typeface="Times New Roman" panose="02020603050405020304" pitchFamily="18" charset="0"/>
                  </a:rPr>
                  <a:t>k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)</a:t>
                </a:r>
                <a:endParaRPr lang="ja-JP" altLang="en-US" sz="1600" dirty="0">
                  <a:solidFill>
                    <a:schemeClr val="tx1"/>
                  </a:solidFill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crossAx val="547745176"/>
        <c:crosses val="autoZero"/>
        <c:crossBetween val="midCat"/>
      </c:valAx>
      <c:valAx>
        <c:axId val="547745176"/>
        <c:scaling>
          <c:orientation val="minMax"/>
          <c:max val="130000000"/>
          <c:min val="110000000.00000001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defRPr>
                </a:pPr>
                <a:r>
                  <a:rPr lang="ja-JP" altLang="en-US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角周波数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(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Meiryo UI" panose="020B0604030504040204" pitchFamily="50" charset="-128"/>
                    <a:cs typeface="Times New Roman" panose="02020603050405020304" pitchFamily="18" charset="0"/>
                  </a:rPr>
                  <a:t>ω</a:t>
                </a:r>
                <a:r>
                  <a:rPr lang="en-US" altLang="ja-JP" sz="1600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)</a:t>
                </a:r>
                <a:endParaRPr lang="ja-JP" altLang="en-US" sz="1600" dirty="0">
                  <a:solidFill>
                    <a:schemeClr val="tx1"/>
                  </a:solidFill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crossAx val="547744848"/>
        <c:crosses val="autoZero"/>
        <c:crossBetween val="midCat"/>
      </c:valAx>
      <c:spPr>
        <a:noFill/>
        <a:ln w="15875"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3F89CB-6DA6-468F-B3BC-5FD5F5B720D3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B81396-37AD-408F-9124-DB6BAE3745C0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2869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B81396-37AD-408F-9124-DB6BAE3745C0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22294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41444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75850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9747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102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791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3064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90616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41207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05207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61997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84644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dirty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30847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E25864-8A23-46E9-A701-6B904583ECF7}" type="datetimeFigureOut">
              <a:rPr kumimoji="1" lang="ja-JP" altLang="en-US" smtClean="0"/>
              <a:t>2018/1/23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4B478-14E2-4BF8-BBC1-B7F266572424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55089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chart" Target="../charts/chart6.xml"/><Relationship Id="rId7" Type="http://schemas.openxmlformats.org/officeDocument/2006/relationships/image" Target="../media/image5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chart" Target="../charts/chart7.xml"/><Relationship Id="rId9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BE7085-E6D6-4041-A4E5-B77160738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2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日本語フォントは</a:t>
            </a:r>
            <a:r>
              <a:rPr kumimoji="1" lang="en-US" altLang="ja-JP" sz="32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Meiryo UI</a:t>
            </a:r>
            <a:r>
              <a:rPr kumimoji="1" lang="ja-JP" altLang="en-US" sz="32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で統一</a:t>
            </a:r>
            <a:br>
              <a:rPr kumimoji="1" lang="en-US" altLang="ja-JP" sz="32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</a:br>
            <a:r>
              <a:rPr kumimoji="1" lang="ja-JP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英語フォントは</a:t>
            </a:r>
            <a:r>
              <a:rPr kumimoji="1" lang="en-US" altLang="ja-JP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Times New Roman</a:t>
            </a:r>
            <a:r>
              <a:rPr kumimoji="1" lang="ja-JP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で統一</a:t>
            </a:r>
          </a:p>
        </p:txBody>
      </p:sp>
    </p:spTree>
    <p:extLst>
      <p:ext uri="{BB962C8B-B14F-4D97-AF65-F5344CB8AC3E}">
        <p14:creationId xmlns:p14="http://schemas.microsoft.com/office/powerpoint/2010/main" val="2017761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正方形/長方形 55"/>
          <p:cNvSpPr/>
          <p:nvPr/>
        </p:nvSpPr>
        <p:spPr>
          <a:xfrm>
            <a:off x="2749871" y="1187386"/>
            <a:ext cx="2759049" cy="1428984"/>
          </a:xfrm>
          <a:prstGeom prst="rect">
            <a:avLst/>
          </a:prstGeom>
          <a:solidFill>
            <a:srgbClr val="9BBB59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cxnSp>
        <p:nvCxnSpPr>
          <p:cNvPr id="58" name="直線コネクタ 57"/>
          <p:cNvCxnSpPr/>
          <p:nvPr/>
        </p:nvCxnSpPr>
        <p:spPr>
          <a:xfrm>
            <a:off x="2749871" y="1570270"/>
            <a:ext cx="440112" cy="2286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59" name="直線コネクタ 58"/>
          <p:cNvCxnSpPr/>
          <p:nvPr/>
        </p:nvCxnSpPr>
        <p:spPr>
          <a:xfrm>
            <a:off x="3182375" y="1570270"/>
            <a:ext cx="0" cy="386976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60" name="直線コネクタ 59"/>
          <p:cNvCxnSpPr/>
          <p:nvPr/>
        </p:nvCxnSpPr>
        <p:spPr>
          <a:xfrm>
            <a:off x="5128643" y="1570270"/>
            <a:ext cx="0" cy="954988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61" name="直線コネクタ 60"/>
          <p:cNvCxnSpPr/>
          <p:nvPr/>
        </p:nvCxnSpPr>
        <p:spPr>
          <a:xfrm>
            <a:off x="3189983" y="1950399"/>
            <a:ext cx="484414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62" name="直線コネクタ 61"/>
          <p:cNvCxnSpPr/>
          <p:nvPr/>
        </p:nvCxnSpPr>
        <p:spPr>
          <a:xfrm>
            <a:off x="3673159" y="2534422"/>
            <a:ext cx="145424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63" name="直線コネクタ 62"/>
          <p:cNvCxnSpPr/>
          <p:nvPr/>
        </p:nvCxnSpPr>
        <p:spPr>
          <a:xfrm>
            <a:off x="3674397" y="2047764"/>
            <a:ext cx="145424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ysDash"/>
          </a:ln>
          <a:effectLst/>
        </p:spPr>
      </p:cxnSp>
      <p:cxnSp>
        <p:nvCxnSpPr>
          <p:cNvPr id="67" name="直線コネクタ 66"/>
          <p:cNvCxnSpPr/>
          <p:nvPr/>
        </p:nvCxnSpPr>
        <p:spPr>
          <a:xfrm>
            <a:off x="2749871" y="1212150"/>
            <a:ext cx="2763900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68" name="テキスト ボックス 67"/>
          <p:cNvSpPr txBox="1"/>
          <p:nvPr/>
        </p:nvSpPr>
        <p:spPr>
          <a:xfrm>
            <a:off x="2685233" y="1536229"/>
            <a:ext cx="569387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QW</a:t>
            </a:r>
            <a:endParaRPr kumimoji="1" lang="ja-JP" altLang="en-US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cxnSp>
        <p:nvCxnSpPr>
          <p:cNvPr id="72" name="直線コネクタ 71"/>
          <p:cNvCxnSpPr/>
          <p:nvPr/>
        </p:nvCxnSpPr>
        <p:spPr>
          <a:xfrm>
            <a:off x="5128643" y="1579808"/>
            <a:ext cx="38512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74" name="直線矢印コネクタ 73"/>
          <p:cNvCxnSpPr/>
          <p:nvPr/>
        </p:nvCxnSpPr>
        <p:spPr>
          <a:xfrm flipV="1">
            <a:off x="2181737" y="941073"/>
            <a:ext cx="0" cy="4377097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tailEnd type="arrow"/>
          </a:ln>
          <a:effectLst/>
        </p:spPr>
      </p:cxnSp>
      <p:sp>
        <p:nvSpPr>
          <p:cNvPr id="76" name="右中かっこ 75"/>
          <p:cNvSpPr/>
          <p:nvPr/>
        </p:nvSpPr>
        <p:spPr>
          <a:xfrm>
            <a:off x="5651287" y="1176328"/>
            <a:ext cx="131617" cy="1401691"/>
          </a:xfrm>
          <a:prstGeom prst="rightBrace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77" name="右中かっこ 76"/>
          <p:cNvSpPr/>
          <p:nvPr/>
        </p:nvSpPr>
        <p:spPr>
          <a:xfrm>
            <a:off x="5615807" y="2616370"/>
            <a:ext cx="178886" cy="1085695"/>
          </a:xfrm>
          <a:prstGeom prst="rightBrace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78" name="右中かっこ 77"/>
          <p:cNvSpPr/>
          <p:nvPr/>
        </p:nvSpPr>
        <p:spPr>
          <a:xfrm>
            <a:off x="5600476" y="3756463"/>
            <a:ext cx="219680" cy="1439069"/>
          </a:xfrm>
          <a:prstGeom prst="rightBrace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79" name="テキスト ボックス 78"/>
          <p:cNvSpPr txBox="1"/>
          <p:nvPr/>
        </p:nvSpPr>
        <p:spPr>
          <a:xfrm>
            <a:off x="5750413" y="1701271"/>
            <a:ext cx="877163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伝導帯</a:t>
            </a:r>
          </a:p>
        </p:txBody>
      </p:sp>
      <p:sp>
        <p:nvSpPr>
          <p:cNvPr id="80" name="テキスト ボックス 79"/>
          <p:cNvSpPr txBox="1"/>
          <p:nvPr/>
        </p:nvSpPr>
        <p:spPr>
          <a:xfrm>
            <a:off x="5820156" y="2989292"/>
            <a:ext cx="877163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禁止帯</a:t>
            </a:r>
          </a:p>
        </p:txBody>
      </p:sp>
      <p:sp>
        <p:nvSpPr>
          <p:cNvPr id="81" name="テキスト ボックス 80"/>
          <p:cNvSpPr txBox="1"/>
          <p:nvPr/>
        </p:nvSpPr>
        <p:spPr>
          <a:xfrm>
            <a:off x="5838621" y="4286432"/>
            <a:ext cx="1107996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価電子帯</a:t>
            </a:r>
          </a:p>
        </p:txBody>
      </p:sp>
      <p:cxnSp>
        <p:nvCxnSpPr>
          <p:cNvPr id="82" name="直線コネクタ 81"/>
          <p:cNvCxnSpPr/>
          <p:nvPr/>
        </p:nvCxnSpPr>
        <p:spPr>
          <a:xfrm>
            <a:off x="3674397" y="1949045"/>
            <a:ext cx="0" cy="593531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3" name="直線コネクタ 82"/>
          <p:cNvCxnSpPr/>
          <p:nvPr/>
        </p:nvCxnSpPr>
        <p:spPr>
          <a:xfrm>
            <a:off x="3698144" y="2293597"/>
            <a:ext cx="1429263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ysDash"/>
          </a:ln>
          <a:effectLst/>
        </p:spPr>
      </p:cxnSp>
      <p:sp>
        <p:nvSpPr>
          <p:cNvPr id="84" name="正方形/長方形 83"/>
          <p:cNvSpPr/>
          <p:nvPr/>
        </p:nvSpPr>
        <p:spPr>
          <a:xfrm rot="10800000">
            <a:off x="2822962" y="3766548"/>
            <a:ext cx="2759049" cy="1428984"/>
          </a:xfrm>
          <a:prstGeom prst="rect">
            <a:avLst/>
          </a:prstGeom>
          <a:solidFill>
            <a:srgbClr val="F79646">
              <a:lumMod val="20000"/>
              <a:lumOff val="8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cxnSp>
        <p:nvCxnSpPr>
          <p:cNvPr id="85" name="直線コネクタ 84"/>
          <p:cNvCxnSpPr/>
          <p:nvPr/>
        </p:nvCxnSpPr>
        <p:spPr>
          <a:xfrm rot="10800000">
            <a:off x="5141899" y="4810362"/>
            <a:ext cx="440112" cy="2286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6" name="直線コネクタ 85"/>
          <p:cNvCxnSpPr/>
          <p:nvPr/>
        </p:nvCxnSpPr>
        <p:spPr>
          <a:xfrm rot="10800000">
            <a:off x="3208090" y="4403822"/>
            <a:ext cx="0" cy="386976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7" name="直線コネクタ 86"/>
          <p:cNvCxnSpPr/>
          <p:nvPr/>
        </p:nvCxnSpPr>
        <p:spPr>
          <a:xfrm flipV="1">
            <a:off x="5129115" y="3816886"/>
            <a:ext cx="0" cy="986224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8" name="直線コネクタ 87"/>
          <p:cNvCxnSpPr/>
          <p:nvPr/>
        </p:nvCxnSpPr>
        <p:spPr>
          <a:xfrm flipH="1">
            <a:off x="3203237" y="4412955"/>
            <a:ext cx="51019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9" name="直線コネクタ 88"/>
          <p:cNvCxnSpPr/>
          <p:nvPr/>
        </p:nvCxnSpPr>
        <p:spPr>
          <a:xfrm flipH="1">
            <a:off x="3720223" y="3829677"/>
            <a:ext cx="1402105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90" name="直線コネクタ 89"/>
          <p:cNvCxnSpPr/>
          <p:nvPr/>
        </p:nvCxnSpPr>
        <p:spPr>
          <a:xfrm flipH="1">
            <a:off x="3720223" y="4335198"/>
            <a:ext cx="1413331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ysDash"/>
          </a:ln>
          <a:effectLst/>
        </p:spPr>
      </p:cxnSp>
      <p:sp>
        <p:nvSpPr>
          <p:cNvPr id="92" name="テキスト ボックス 91"/>
          <p:cNvSpPr txBox="1"/>
          <p:nvPr/>
        </p:nvSpPr>
        <p:spPr>
          <a:xfrm>
            <a:off x="3229020" y="2341151"/>
            <a:ext cx="444352" cy="307777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14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QD</a:t>
            </a:r>
            <a:endParaRPr kumimoji="1" lang="ja-JP" altLang="en-US" sz="14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cxnSp>
        <p:nvCxnSpPr>
          <p:cNvPr id="94" name="直線コネクタ 93"/>
          <p:cNvCxnSpPr/>
          <p:nvPr/>
        </p:nvCxnSpPr>
        <p:spPr>
          <a:xfrm rot="10800000">
            <a:off x="2818111" y="5170768"/>
            <a:ext cx="2763900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95" name="テキスト ボックス 94"/>
          <p:cNvSpPr txBox="1"/>
          <p:nvPr/>
        </p:nvSpPr>
        <p:spPr>
          <a:xfrm>
            <a:off x="2685233" y="4487923"/>
            <a:ext cx="569387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QW</a:t>
            </a:r>
            <a:endParaRPr kumimoji="1" lang="ja-JP" altLang="en-US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cxnSp>
        <p:nvCxnSpPr>
          <p:cNvPr id="96" name="直線コネクタ 95"/>
          <p:cNvCxnSpPr/>
          <p:nvPr/>
        </p:nvCxnSpPr>
        <p:spPr>
          <a:xfrm rot="10800000">
            <a:off x="2818111" y="4803110"/>
            <a:ext cx="38512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98" name="直線コネクタ 97"/>
          <p:cNvCxnSpPr/>
          <p:nvPr/>
        </p:nvCxnSpPr>
        <p:spPr>
          <a:xfrm rot="10800000">
            <a:off x="3709950" y="3816815"/>
            <a:ext cx="0" cy="593531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99" name="直線コネクタ 98"/>
          <p:cNvCxnSpPr/>
          <p:nvPr/>
        </p:nvCxnSpPr>
        <p:spPr>
          <a:xfrm flipH="1">
            <a:off x="3720223" y="4079317"/>
            <a:ext cx="138834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ysDash"/>
          </a:ln>
          <a:effectLst/>
        </p:spPr>
      </p:cxnSp>
      <p:sp>
        <p:nvSpPr>
          <p:cNvPr id="108" name="テキスト ボックス 107"/>
          <p:cNvSpPr txBox="1"/>
          <p:nvPr/>
        </p:nvSpPr>
        <p:spPr>
          <a:xfrm>
            <a:off x="2130896" y="1358740"/>
            <a:ext cx="683200" cy="400110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20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Bulk</a:t>
            </a:r>
            <a:endParaRPr kumimoji="1" lang="ja-JP" altLang="en-US" sz="20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sp>
        <p:nvSpPr>
          <p:cNvPr id="109" name="テキスト ボックス 108"/>
          <p:cNvSpPr txBox="1"/>
          <p:nvPr/>
        </p:nvSpPr>
        <p:spPr>
          <a:xfrm>
            <a:off x="3250954" y="3733990"/>
            <a:ext cx="444352" cy="307777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14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QD</a:t>
            </a:r>
            <a:endParaRPr kumimoji="1" lang="ja-JP" altLang="en-US" sz="14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cxnSp>
        <p:nvCxnSpPr>
          <p:cNvPr id="40" name="直線コネクタ 39"/>
          <p:cNvCxnSpPr/>
          <p:nvPr/>
        </p:nvCxnSpPr>
        <p:spPr>
          <a:xfrm>
            <a:off x="3189983" y="1726633"/>
            <a:ext cx="1939132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42" name="直線コネクタ 41"/>
          <p:cNvCxnSpPr/>
          <p:nvPr/>
        </p:nvCxnSpPr>
        <p:spPr>
          <a:xfrm>
            <a:off x="3203237" y="4655764"/>
            <a:ext cx="1939132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41" name="Rectangle 103">
            <a:extLst>
              <a:ext uri="{FF2B5EF4-FFF2-40B4-BE49-F238E27FC236}">
                <a16:creationId xmlns:a16="http://schemas.microsoft.com/office/drawing/2014/main" id="{06C5C270-565B-4D5E-98E5-44815E17A0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1256" y="2368219"/>
            <a:ext cx="307777" cy="1581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エネルギー</a:t>
            </a:r>
            <a:endParaRPr kumimoji="0" lang="ja-JP" altLang="ja-JP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6E6C0A18-D724-44E8-9091-FE65B7105C68}"/>
              </a:ext>
            </a:extLst>
          </p:cNvPr>
          <p:cNvSpPr txBox="1"/>
          <p:nvPr/>
        </p:nvSpPr>
        <p:spPr>
          <a:xfrm>
            <a:off x="2186702" y="4590743"/>
            <a:ext cx="683200" cy="400110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20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Bulk</a:t>
            </a:r>
            <a:endParaRPr kumimoji="1" lang="ja-JP" altLang="en-US" sz="20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6546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正方形/長方形 55"/>
          <p:cNvSpPr/>
          <p:nvPr/>
        </p:nvSpPr>
        <p:spPr>
          <a:xfrm>
            <a:off x="2749871" y="1187386"/>
            <a:ext cx="2759049" cy="1428984"/>
          </a:xfrm>
          <a:prstGeom prst="rect">
            <a:avLst/>
          </a:prstGeom>
          <a:solidFill>
            <a:srgbClr val="9BBB59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cxnSp>
        <p:nvCxnSpPr>
          <p:cNvPr id="58" name="直線コネクタ 57"/>
          <p:cNvCxnSpPr/>
          <p:nvPr/>
        </p:nvCxnSpPr>
        <p:spPr>
          <a:xfrm>
            <a:off x="2749871" y="1570270"/>
            <a:ext cx="440112" cy="2286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59" name="直線コネクタ 58"/>
          <p:cNvCxnSpPr/>
          <p:nvPr/>
        </p:nvCxnSpPr>
        <p:spPr>
          <a:xfrm>
            <a:off x="3182375" y="1570270"/>
            <a:ext cx="0" cy="386976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60" name="直線コネクタ 59"/>
          <p:cNvCxnSpPr/>
          <p:nvPr/>
        </p:nvCxnSpPr>
        <p:spPr>
          <a:xfrm>
            <a:off x="5128643" y="1570270"/>
            <a:ext cx="0" cy="954988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61" name="直線コネクタ 60"/>
          <p:cNvCxnSpPr/>
          <p:nvPr/>
        </p:nvCxnSpPr>
        <p:spPr>
          <a:xfrm>
            <a:off x="3189983" y="1950399"/>
            <a:ext cx="484414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62" name="直線コネクタ 61"/>
          <p:cNvCxnSpPr/>
          <p:nvPr/>
        </p:nvCxnSpPr>
        <p:spPr>
          <a:xfrm>
            <a:off x="3673159" y="2534422"/>
            <a:ext cx="145424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63" name="直線コネクタ 62"/>
          <p:cNvCxnSpPr/>
          <p:nvPr/>
        </p:nvCxnSpPr>
        <p:spPr>
          <a:xfrm>
            <a:off x="3674397" y="2047764"/>
            <a:ext cx="145424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ysDash"/>
          </a:ln>
          <a:effectLst/>
        </p:spPr>
      </p:cxnSp>
      <p:sp>
        <p:nvSpPr>
          <p:cNvPr id="64" name="テキスト ボックス 63"/>
          <p:cNvSpPr txBox="1"/>
          <p:nvPr/>
        </p:nvSpPr>
        <p:spPr>
          <a:xfrm>
            <a:off x="5133827" y="1916715"/>
            <a:ext cx="413896" cy="307777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14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US</a:t>
            </a:r>
            <a:endParaRPr kumimoji="1" lang="ja-JP" altLang="en-US" sz="14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sp>
        <p:nvSpPr>
          <p:cNvPr id="65" name="テキスト ボックス 64"/>
          <p:cNvSpPr txBox="1"/>
          <p:nvPr/>
        </p:nvSpPr>
        <p:spPr>
          <a:xfrm>
            <a:off x="5133827" y="2392721"/>
            <a:ext cx="413896" cy="307777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14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GS</a:t>
            </a:r>
            <a:endParaRPr kumimoji="1" lang="ja-JP" altLang="en-US" sz="14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sp>
        <p:nvSpPr>
          <p:cNvPr id="66" name="テキスト ボックス 65"/>
          <p:cNvSpPr txBox="1"/>
          <p:nvPr/>
        </p:nvSpPr>
        <p:spPr>
          <a:xfrm>
            <a:off x="5132946" y="2142517"/>
            <a:ext cx="530523" cy="307777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defTabSz="914400"/>
            <a:r>
              <a:rPr kumimoji="1" lang="en-US" altLang="ja-JP" sz="14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ES</a:t>
            </a:r>
            <a:endParaRPr kumimoji="1" lang="ja-JP" altLang="en-US" sz="14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cxnSp>
        <p:nvCxnSpPr>
          <p:cNvPr id="67" name="直線コネクタ 66"/>
          <p:cNvCxnSpPr/>
          <p:nvPr/>
        </p:nvCxnSpPr>
        <p:spPr>
          <a:xfrm>
            <a:off x="2749871" y="1212150"/>
            <a:ext cx="2763900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68" name="テキスト ボックス 67"/>
          <p:cNvSpPr txBox="1"/>
          <p:nvPr/>
        </p:nvSpPr>
        <p:spPr>
          <a:xfrm>
            <a:off x="5088069" y="1620001"/>
            <a:ext cx="484428" cy="307777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14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QW</a:t>
            </a:r>
            <a:endParaRPr kumimoji="1" lang="ja-JP" altLang="en-US" sz="14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cxnSp>
        <p:nvCxnSpPr>
          <p:cNvPr id="72" name="直線コネクタ 71"/>
          <p:cNvCxnSpPr/>
          <p:nvPr/>
        </p:nvCxnSpPr>
        <p:spPr>
          <a:xfrm>
            <a:off x="5128643" y="1579808"/>
            <a:ext cx="38512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73" name="直線コネクタ 72"/>
          <p:cNvCxnSpPr/>
          <p:nvPr/>
        </p:nvCxnSpPr>
        <p:spPr>
          <a:xfrm>
            <a:off x="3187946" y="1749582"/>
            <a:ext cx="1938660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ysDash"/>
          </a:ln>
          <a:effectLst/>
        </p:spPr>
      </p:cxnSp>
      <p:cxnSp>
        <p:nvCxnSpPr>
          <p:cNvPr id="74" name="直線矢印コネクタ 73"/>
          <p:cNvCxnSpPr/>
          <p:nvPr/>
        </p:nvCxnSpPr>
        <p:spPr>
          <a:xfrm flipV="1">
            <a:off x="2642983" y="941073"/>
            <a:ext cx="0" cy="4377097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tailEnd type="arrow"/>
          </a:ln>
          <a:effectLst/>
        </p:spPr>
      </p:cxnSp>
      <p:sp>
        <p:nvSpPr>
          <p:cNvPr id="76" name="右中かっこ 75"/>
          <p:cNvSpPr/>
          <p:nvPr/>
        </p:nvSpPr>
        <p:spPr>
          <a:xfrm>
            <a:off x="5651287" y="1176328"/>
            <a:ext cx="131617" cy="1401691"/>
          </a:xfrm>
          <a:prstGeom prst="rightBrace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77" name="右中かっこ 76"/>
          <p:cNvSpPr/>
          <p:nvPr/>
        </p:nvSpPr>
        <p:spPr>
          <a:xfrm>
            <a:off x="5615807" y="2616370"/>
            <a:ext cx="178886" cy="1085695"/>
          </a:xfrm>
          <a:prstGeom prst="rightBrace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78" name="右中かっこ 77"/>
          <p:cNvSpPr/>
          <p:nvPr/>
        </p:nvSpPr>
        <p:spPr>
          <a:xfrm>
            <a:off x="5600476" y="3756463"/>
            <a:ext cx="219680" cy="1439069"/>
          </a:xfrm>
          <a:prstGeom prst="rightBrace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79" name="テキスト ボックス 78"/>
          <p:cNvSpPr txBox="1"/>
          <p:nvPr/>
        </p:nvSpPr>
        <p:spPr>
          <a:xfrm>
            <a:off x="5750413" y="1701271"/>
            <a:ext cx="877163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伝導帯</a:t>
            </a:r>
          </a:p>
        </p:txBody>
      </p:sp>
      <p:sp>
        <p:nvSpPr>
          <p:cNvPr id="80" name="テキスト ボックス 79"/>
          <p:cNvSpPr txBox="1"/>
          <p:nvPr/>
        </p:nvSpPr>
        <p:spPr>
          <a:xfrm>
            <a:off x="5820156" y="2989292"/>
            <a:ext cx="877163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禁止帯</a:t>
            </a:r>
          </a:p>
        </p:txBody>
      </p:sp>
      <p:sp>
        <p:nvSpPr>
          <p:cNvPr id="81" name="テキスト ボックス 80"/>
          <p:cNvSpPr txBox="1"/>
          <p:nvPr/>
        </p:nvSpPr>
        <p:spPr>
          <a:xfrm>
            <a:off x="5838621" y="4286432"/>
            <a:ext cx="1107996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価電子帯</a:t>
            </a:r>
          </a:p>
        </p:txBody>
      </p:sp>
      <p:cxnSp>
        <p:nvCxnSpPr>
          <p:cNvPr id="82" name="直線コネクタ 81"/>
          <p:cNvCxnSpPr/>
          <p:nvPr/>
        </p:nvCxnSpPr>
        <p:spPr>
          <a:xfrm>
            <a:off x="3674397" y="1949045"/>
            <a:ext cx="0" cy="593531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3" name="直線コネクタ 82"/>
          <p:cNvCxnSpPr/>
          <p:nvPr/>
        </p:nvCxnSpPr>
        <p:spPr>
          <a:xfrm>
            <a:off x="3698144" y="2293597"/>
            <a:ext cx="1429263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ysDash"/>
          </a:ln>
          <a:effectLst/>
        </p:spPr>
      </p:cxnSp>
      <p:sp>
        <p:nvSpPr>
          <p:cNvPr id="84" name="正方形/長方形 83"/>
          <p:cNvSpPr/>
          <p:nvPr/>
        </p:nvSpPr>
        <p:spPr>
          <a:xfrm rot="10800000">
            <a:off x="2822962" y="3766548"/>
            <a:ext cx="2759049" cy="1428984"/>
          </a:xfrm>
          <a:prstGeom prst="rect">
            <a:avLst/>
          </a:prstGeom>
          <a:solidFill>
            <a:srgbClr val="F79646">
              <a:lumMod val="20000"/>
              <a:lumOff val="8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cxnSp>
        <p:nvCxnSpPr>
          <p:cNvPr id="85" name="直線コネクタ 84"/>
          <p:cNvCxnSpPr/>
          <p:nvPr/>
        </p:nvCxnSpPr>
        <p:spPr>
          <a:xfrm rot="10800000">
            <a:off x="5141899" y="4810362"/>
            <a:ext cx="440112" cy="2286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6" name="直線コネクタ 85"/>
          <p:cNvCxnSpPr/>
          <p:nvPr/>
        </p:nvCxnSpPr>
        <p:spPr>
          <a:xfrm rot="10800000">
            <a:off x="3208090" y="4403822"/>
            <a:ext cx="0" cy="386976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7" name="直線コネクタ 86"/>
          <p:cNvCxnSpPr/>
          <p:nvPr/>
        </p:nvCxnSpPr>
        <p:spPr>
          <a:xfrm flipV="1">
            <a:off x="5129115" y="3816885"/>
            <a:ext cx="0" cy="1018721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8" name="直線コネクタ 87"/>
          <p:cNvCxnSpPr/>
          <p:nvPr/>
        </p:nvCxnSpPr>
        <p:spPr>
          <a:xfrm rot="10800000">
            <a:off x="3229021" y="4412955"/>
            <a:ext cx="484414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9" name="直線コネクタ 88"/>
          <p:cNvCxnSpPr/>
          <p:nvPr/>
        </p:nvCxnSpPr>
        <p:spPr>
          <a:xfrm flipH="1">
            <a:off x="3720223" y="3829677"/>
            <a:ext cx="1402105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90" name="直線コネクタ 89"/>
          <p:cNvCxnSpPr/>
          <p:nvPr/>
        </p:nvCxnSpPr>
        <p:spPr>
          <a:xfrm flipH="1">
            <a:off x="3720223" y="4335198"/>
            <a:ext cx="1413331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ysDash"/>
          </a:ln>
          <a:effectLst/>
        </p:spPr>
      </p:cxnSp>
      <p:sp>
        <p:nvSpPr>
          <p:cNvPr id="91" name="テキスト ボックス 90"/>
          <p:cNvSpPr txBox="1"/>
          <p:nvPr/>
        </p:nvSpPr>
        <p:spPr>
          <a:xfrm>
            <a:off x="5134097" y="4223760"/>
            <a:ext cx="413896" cy="307777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14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US</a:t>
            </a:r>
            <a:endParaRPr kumimoji="1" lang="ja-JP" altLang="en-US" sz="14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sp>
        <p:nvSpPr>
          <p:cNvPr id="92" name="テキスト ボックス 91"/>
          <p:cNvSpPr txBox="1"/>
          <p:nvPr/>
        </p:nvSpPr>
        <p:spPr>
          <a:xfrm>
            <a:off x="5138694" y="3702065"/>
            <a:ext cx="413896" cy="307777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14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GS</a:t>
            </a:r>
            <a:endParaRPr kumimoji="1" lang="ja-JP" altLang="en-US" sz="14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sp>
        <p:nvSpPr>
          <p:cNvPr id="93" name="テキスト ボックス 92"/>
          <p:cNvSpPr txBox="1"/>
          <p:nvPr/>
        </p:nvSpPr>
        <p:spPr>
          <a:xfrm>
            <a:off x="5144047" y="3938357"/>
            <a:ext cx="418122" cy="307777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defTabSz="914400"/>
            <a:r>
              <a:rPr kumimoji="1" lang="en-US" altLang="ja-JP" sz="14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ES</a:t>
            </a:r>
            <a:endParaRPr kumimoji="1" lang="ja-JP" altLang="en-US" sz="14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cxnSp>
        <p:nvCxnSpPr>
          <p:cNvPr id="94" name="直線コネクタ 93"/>
          <p:cNvCxnSpPr/>
          <p:nvPr/>
        </p:nvCxnSpPr>
        <p:spPr>
          <a:xfrm rot="10800000">
            <a:off x="2818111" y="5170768"/>
            <a:ext cx="2763900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95" name="テキスト ボックス 94"/>
          <p:cNvSpPr txBox="1"/>
          <p:nvPr/>
        </p:nvSpPr>
        <p:spPr>
          <a:xfrm>
            <a:off x="5101269" y="4497056"/>
            <a:ext cx="484428" cy="307777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14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QW</a:t>
            </a:r>
            <a:endParaRPr kumimoji="1" lang="ja-JP" altLang="en-US" sz="14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cxnSp>
        <p:nvCxnSpPr>
          <p:cNvPr id="96" name="直線コネクタ 95"/>
          <p:cNvCxnSpPr/>
          <p:nvPr/>
        </p:nvCxnSpPr>
        <p:spPr>
          <a:xfrm rot="10800000">
            <a:off x="2818111" y="4803110"/>
            <a:ext cx="38512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97" name="直線コネクタ 96"/>
          <p:cNvCxnSpPr/>
          <p:nvPr/>
        </p:nvCxnSpPr>
        <p:spPr>
          <a:xfrm rot="10800000">
            <a:off x="3203238" y="4645768"/>
            <a:ext cx="1938660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ysDash"/>
          </a:ln>
          <a:effectLst/>
        </p:spPr>
      </p:cxnSp>
      <p:cxnSp>
        <p:nvCxnSpPr>
          <p:cNvPr id="98" name="直線コネクタ 97"/>
          <p:cNvCxnSpPr/>
          <p:nvPr/>
        </p:nvCxnSpPr>
        <p:spPr>
          <a:xfrm rot="10800000">
            <a:off x="3709950" y="3816815"/>
            <a:ext cx="0" cy="593531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99" name="直線コネクタ 98"/>
          <p:cNvCxnSpPr/>
          <p:nvPr/>
        </p:nvCxnSpPr>
        <p:spPr>
          <a:xfrm flipH="1">
            <a:off x="3720223" y="4079317"/>
            <a:ext cx="138834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ysDash"/>
          </a:ln>
          <a:effectLst/>
        </p:spPr>
      </p:cxnSp>
      <p:cxnSp>
        <p:nvCxnSpPr>
          <p:cNvPr id="3" name="直線矢印コネクタ 2"/>
          <p:cNvCxnSpPr/>
          <p:nvPr/>
        </p:nvCxnSpPr>
        <p:spPr>
          <a:xfrm>
            <a:off x="4800600" y="1749582"/>
            <a:ext cx="0" cy="29818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矢印コネクタ 107"/>
          <p:cNvCxnSpPr/>
          <p:nvPr/>
        </p:nvCxnSpPr>
        <p:spPr>
          <a:xfrm>
            <a:off x="4629150" y="2047764"/>
            <a:ext cx="0" cy="24583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線矢印コネクタ 108"/>
          <p:cNvCxnSpPr/>
          <p:nvPr/>
        </p:nvCxnSpPr>
        <p:spPr>
          <a:xfrm>
            <a:off x="4486275" y="2296743"/>
            <a:ext cx="0" cy="245833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線矢印コネクタ 109"/>
          <p:cNvCxnSpPr/>
          <p:nvPr/>
        </p:nvCxnSpPr>
        <p:spPr>
          <a:xfrm>
            <a:off x="4981575" y="2047764"/>
            <a:ext cx="0" cy="49481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線矢印コネクタ 110"/>
          <p:cNvCxnSpPr/>
          <p:nvPr/>
        </p:nvCxnSpPr>
        <p:spPr>
          <a:xfrm>
            <a:off x="4981575" y="3829677"/>
            <a:ext cx="0" cy="49481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線矢印コネクタ 112"/>
          <p:cNvCxnSpPr/>
          <p:nvPr/>
        </p:nvCxnSpPr>
        <p:spPr>
          <a:xfrm>
            <a:off x="4867275" y="4335198"/>
            <a:ext cx="0" cy="29818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線矢印コネクタ 113"/>
          <p:cNvCxnSpPr/>
          <p:nvPr/>
        </p:nvCxnSpPr>
        <p:spPr>
          <a:xfrm>
            <a:off x="4714875" y="3816815"/>
            <a:ext cx="0" cy="26250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線矢印コネクタ 114"/>
          <p:cNvCxnSpPr/>
          <p:nvPr/>
        </p:nvCxnSpPr>
        <p:spPr>
          <a:xfrm>
            <a:off x="4629150" y="4064465"/>
            <a:ext cx="0" cy="26250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103">
            <a:extLst>
              <a:ext uri="{FF2B5EF4-FFF2-40B4-BE49-F238E27FC236}">
                <a16:creationId xmlns:a16="http://schemas.microsoft.com/office/drawing/2014/main" id="{CA8BD300-D08E-40BC-9EAB-6C0104A778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8556" y="2273958"/>
            <a:ext cx="307777" cy="1581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エネルギー</a:t>
            </a:r>
            <a:endParaRPr kumimoji="0" lang="ja-JP" altLang="ja-JP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541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グラフ 5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9669126"/>
              </p:ext>
            </p:extLst>
          </p:nvPr>
        </p:nvGraphicFramePr>
        <p:xfrm>
          <a:off x="3792242" y="2810933"/>
          <a:ext cx="4017210" cy="2340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9" name="グラフ 5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2554093"/>
              </p:ext>
            </p:extLst>
          </p:nvPr>
        </p:nvGraphicFramePr>
        <p:xfrm>
          <a:off x="2104439" y="1591732"/>
          <a:ext cx="4017210" cy="35599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8" name="グラフ 5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3618424"/>
              </p:ext>
            </p:extLst>
          </p:nvPr>
        </p:nvGraphicFramePr>
        <p:xfrm>
          <a:off x="247302" y="799758"/>
          <a:ext cx="4017210" cy="4351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7" name="直線矢印コネクタ 16"/>
          <p:cNvCxnSpPr/>
          <p:nvPr/>
        </p:nvCxnSpPr>
        <p:spPr>
          <a:xfrm rot="16200000">
            <a:off x="6137242" y="2903448"/>
            <a:ext cx="420737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/>
          <p:cNvCxnSpPr/>
          <p:nvPr/>
        </p:nvCxnSpPr>
        <p:spPr>
          <a:xfrm>
            <a:off x="684072" y="5007136"/>
            <a:ext cx="7556857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テキスト ボックス 62"/>
              <p:cNvSpPr txBox="1"/>
              <p:nvPr/>
            </p:nvSpPr>
            <p:spPr>
              <a:xfrm>
                <a:off x="7382975" y="540370"/>
                <a:ext cx="857954" cy="518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l-GR" altLang="ja-JP" sz="28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ρ</m:t>
                      </m:r>
                      <m:r>
                        <a:rPr kumimoji="1" lang="en-US" altLang="ja-JP" sz="2800" b="0" i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kumimoji="1" lang="en-US" altLang="ja-JP" sz="2800" i="0" dirty="0" smtClean="0">
                          <a:latin typeface="Cambria Math" panose="02040503050406030204" pitchFamily="18" charset="0"/>
                        </a:rPr>
                        <m:t>E</m:t>
                      </m:r>
                      <m:r>
                        <a:rPr kumimoji="1" lang="en-US" altLang="ja-JP" sz="2800" b="0" i="0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63" name="テキスト ボックス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2975" y="540370"/>
                <a:ext cx="857954" cy="51877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テキスト ボックス 64"/>
              <p:cNvSpPr txBox="1"/>
              <p:nvPr/>
            </p:nvSpPr>
            <p:spPr>
              <a:xfrm>
                <a:off x="0" y="4747748"/>
                <a:ext cx="857954" cy="518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ja-JP" sz="2800" i="0" dirty="0" smtClean="0">
                          <a:latin typeface="Cambria Math" panose="02040503050406030204" pitchFamily="18" charset="0"/>
                        </a:rPr>
                        <m:t>E</m:t>
                      </m:r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65" name="テキスト ボックス 6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747748"/>
                <a:ext cx="857954" cy="51877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テキスト ボックス 65"/>
              <p:cNvSpPr txBox="1"/>
              <p:nvPr/>
            </p:nvSpPr>
            <p:spPr>
              <a:xfrm>
                <a:off x="2255907" y="1059145"/>
                <a:ext cx="857954" cy="518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ja-JP" sz="2800" b="0" i="0" dirty="0" smtClean="0">
                          <a:latin typeface="Cambria Math" panose="02040503050406030204" pitchFamily="18" charset="0"/>
                        </a:rPr>
                        <m:t>US</m:t>
                      </m:r>
                    </m:oMath>
                  </m:oMathPara>
                </a14:m>
                <a:endParaRPr kumimoji="1" lang="ja-JP" alt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6" name="テキスト ボックス 6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5907" y="1059145"/>
                <a:ext cx="857954" cy="5187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テキスト ボックス 66"/>
              <p:cNvSpPr txBox="1"/>
              <p:nvPr/>
            </p:nvSpPr>
            <p:spPr>
              <a:xfrm>
                <a:off x="4174551" y="1903077"/>
                <a:ext cx="857954" cy="518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ja-JP" sz="2800" dirty="0">
                          <a:latin typeface="Cambria Math" panose="02040503050406030204" pitchFamily="18" charset="0"/>
                        </a:rPr>
                        <m:t>E</m:t>
                      </m:r>
                      <m:r>
                        <m:rPr>
                          <m:sty m:val="p"/>
                        </m:rPr>
                        <a:rPr kumimoji="1" lang="en-US" altLang="ja-JP" sz="2800" b="0" i="0" dirty="0" smtClean="0">
                          <a:latin typeface="Cambria Math" panose="02040503050406030204" pitchFamily="18" charset="0"/>
                        </a:rPr>
                        <m:t>S</m:t>
                      </m:r>
                    </m:oMath>
                  </m:oMathPara>
                </a14:m>
                <a:endParaRPr kumimoji="1" lang="ja-JP" alt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7" name="テキスト ボックス 6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551" y="1903077"/>
                <a:ext cx="857954" cy="51877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テキスト ボックス 67"/>
              <p:cNvSpPr txBox="1"/>
              <p:nvPr/>
            </p:nvSpPr>
            <p:spPr>
              <a:xfrm>
                <a:off x="5818542" y="2975703"/>
                <a:ext cx="857954" cy="518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ja-JP" sz="2800" dirty="0">
                          <a:latin typeface="Cambria Math" panose="02040503050406030204" pitchFamily="18" charset="0"/>
                        </a:rPr>
                        <m:t>G</m:t>
                      </m:r>
                      <m:r>
                        <m:rPr>
                          <m:sty m:val="p"/>
                        </m:rPr>
                        <a:rPr kumimoji="1" lang="en-US" altLang="ja-JP" sz="2800" b="0" i="0" dirty="0" smtClean="0">
                          <a:latin typeface="Cambria Math" panose="02040503050406030204" pitchFamily="18" charset="0"/>
                        </a:rPr>
                        <m:t>S</m:t>
                      </m:r>
                    </m:oMath>
                  </m:oMathPara>
                </a14:m>
                <a:endParaRPr kumimoji="1" lang="ja-JP" alt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8" name="テキスト ボックス 6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8542" y="2975703"/>
                <a:ext cx="857954" cy="518775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69BA723-59F2-4D0B-9480-84C01CC44E7A}"/>
              </a:ext>
            </a:extLst>
          </p:cNvPr>
          <p:cNvSpPr txBox="1"/>
          <p:nvPr/>
        </p:nvSpPr>
        <p:spPr>
          <a:xfrm>
            <a:off x="1168960" y="5079063"/>
            <a:ext cx="6751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エネルギーバンドギャップ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477AEB1-3292-4EDD-89B6-FA336E630F29}"/>
              </a:ext>
            </a:extLst>
          </p:cNvPr>
          <p:cNvSpPr txBox="1"/>
          <p:nvPr/>
        </p:nvSpPr>
        <p:spPr>
          <a:xfrm>
            <a:off x="8262256" y="799758"/>
            <a:ext cx="553998" cy="420737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存在確率</a:t>
            </a:r>
          </a:p>
        </p:txBody>
      </p:sp>
    </p:spTree>
    <p:extLst>
      <p:ext uri="{BB962C8B-B14F-4D97-AF65-F5344CB8AC3E}">
        <p14:creationId xmlns:p14="http://schemas.microsoft.com/office/powerpoint/2010/main" val="2883165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グループ化 85"/>
          <p:cNvGrpSpPr/>
          <p:nvPr/>
        </p:nvGrpSpPr>
        <p:grpSpPr>
          <a:xfrm>
            <a:off x="154783" y="1743457"/>
            <a:ext cx="8537217" cy="3201316"/>
            <a:chOff x="1481642" y="3373917"/>
            <a:chExt cx="6400044" cy="2399911"/>
          </a:xfrm>
        </p:grpSpPr>
        <p:sp>
          <p:nvSpPr>
            <p:cNvPr id="87" name="正方形/長方形 86"/>
            <p:cNvSpPr/>
            <p:nvPr/>
          </p:nvSpPr>
          <p:spPr>
            <a:xfrm>
              <a:off x="2140507" y="3995286"/>
              <a:ext cx="4910010" cy="1778542"/>
            </a:xfrm>
            <a:prstGeom prst="rect">
              <a:avLst/>
            </a:prstGeom>
            <a:solidFill>
              <a:srgbClr val="1F497D">
                <a:lumMod val="20000"/>
                <a:lumOff val="80000"/>
              </a:srgbClr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88" name="楕円 87"/>
            <p:cNvSpPr/>
            <p:nvPr/>
          </p:nvSpPr>
          <p:spPr>
            <a:xfrm>
              <a:off x="2335770" y="509055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89" name="楕円 88"/>
            <p:cNvSpPr/>
            <p:nvPr/>
          </p:nvSpPr>
          <p:spPr>
            <a:xfrm>
              <a:off x="2335770" y="5515038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90" name="楕円 89"/>
            <p:cNvSpPr/>
            <p:nvPr/>
          </p:nvSpPr>
          <p:spPr>
            <a:xfrm>
              <a:off x="2550911" y="5302796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91" name="楕円 90"/>
            <p:cNvSpPr/>
            <p:nvPr/>
          </p:nvSpPr>
          <p:spPr>
            <a:xfrm>
              <a:off x="2769847" y="508765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92" name="楕円 91"/>
            <p:cNvSpPr/>
            <p:nvPr/>
          </p:nvSpPr>
          <p:spPr>
            <a:xfrm>
              <a:off x="2769847" y="5512138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93" name="楕円 92"/>
            <p:cNvSpPr/>
            <p:nvPr/>
          </p:nvSpPr>
          <p:spPr>
            <a:xfrm>
              <a:off x="2984988" y="5299897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94" name="楕円 93"/>
            <p:cNvSpPr/>
            <p:nvPr/>
          </p:nvSpPr>
          <p:spPr>
            <a:xfrm>
              <a:off x="3203924" y="508765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95" name="楕円 94"/>
            <p:cNvSpPr/>
            <p:nvPr/>
          </p:nvSpPr>
          <p:spPr>
            <a:xfrm>
              <a:off x="3203924" y="5512138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96" name="楕円 95"/>
            <p:cNvSpPr/>
            <p:nvPr/>
          </p:nvSpPr>
          <p:spPr>
            <a:xfrm>
              <a:off x="3419065" y="5299897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97" name="楕円 96"/>
            <p:cNvSpPr/>
            <p:nvPr/>
          </p:nvSpPr>
          <p:spPr>
            <a:xfrm>
              <a:off x="3634206" y="508765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98" name="楕円 97"/>
            <p:cNvSpPr/>
            <p:nvPr/>
          </p:nvSpPr>
          <p:spPr>
            <a:xfrm>
              <a:off x="3634206" y="5512138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99" name="楕円 98"/>
            <p:cNvSpPr/>
            <p:nvPr/>
          </p:nvSpPr>
          <p:spPr>
            <a:xfrm>
              <a:off x="3849347" y="5299897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00" name="楕円 99"/>
            <p:cNvSpPr/>
            <p:nvPr/>
          </p:nvSpPr>
          <p:spPr>
            <a:xfrm>
              <a:off x="4064488" y="508765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01" name="楕円 100"/>
            <p:cNvSpPr/>
            <p:nvPr/>
          </p:nvSpPr>
          <p:spPr>
            <a:xfrm>
              <a:off x="4064488" y="5512138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02" name="楕円 101"/>
            <p:cNvSpPr/>
            <p:nvPr/>
          </p:nvSpPr>
          <p:spPr>
            <a:xfrm>
              <a:off x="4279629" y="5299897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03" name="楕円 102"/>
            <p:cNvSpPr/>
            <p:nvPr/>
          </p:nvSpPr>
          <p:spPr>
            <a:xfrm>
              <a:off x="4494770" y="508765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04" name="楕円 103"/>
            <p:cNvSpPr/>
            <p:nvPr/>
          </p:nvSpPr>
          <p:spPr>
            <a:xfrm>
              <a:off x="4494770" y="5512138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05" name="楕円 104"/>
            <p:cNvSpPr/>
            <p:nvPr/>
          </p:nvSpPr>
          <p:spPr>
            <a:xfrm>
              <a:off x="4709911" y="5299897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06" name="楕円 105"/>
            <p:cNvSpPr/>
            <p:nvPr/>
          </p:nvSpPr>
          <p:spPr>
            <a:xfrm>
              <a:off x="4929660" y="508765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07" name="楕円 106"/>
            <p:cNvSpPr/>
            <p:nvPr/>
          </p:nvSpPr>
          <p:spPr>
            <a:xfrm>
              <a:off x="4929660" y="5512138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08" name="楕円 107"/>
            <p:cNvSpPr/>
            <p:nvPr/>
          </p:nvSpPr>
          <p:spPr>
            <a:xfrm>
              <a:off x="5144801" y="5299897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09" name="楕円 108"/>
            <p:cNvSpPr/>
            <p:nvPr/>
          </p:nvSpPr>
          <p:spPr>
            <a:xfrm>
              <a:off x="5359942" y="5084755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10" name="楕円 109"/>
            <p:cNvSpPr/>
            <p:nvPr/>
          </p:nvSpPr>
          <p:spPr>
            <a:xfrm>
              <a:off x="5359942" y="5509238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11" name="楕円 110"/>
            <p:cNvSpPr/>
            <p:nvPr/>
          </p:nvSpPr>
          <p:spPr>
            <a:xfrm>
              <a:off x="5575083" y="5296997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12" name="楕円 111"/>
            <p:cNvSpPr/>
            <p:nvPr/>
          </p:nvSpPr>
          <p:spPr>
            <a:xfrm>
              <a:off x="5794020" y="508765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13" name="楕円 112"/>
            <p:cNvSpPr/>
            <p:nvPr/>
          </p:nvSpPr>
          <p:spPr>
            <a:xfrm>
              <a:off x="5794020" y="5512138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14" name="楕円 113"/>
            <p:cNvSpPr/>
            <p:nvPr/>
          </p:nvSpPr>
          <p:spPr>
            <a:xfrm>
              <a:off x="6009161" y="5299897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15" name="楕円 114"/>
            <p:cNvSpPr/>
            <p:nvPr/>
          </p:nvSpPr>
          <p:spPr>
            <a:xfrm>
              <a:off x="6228097" y="508765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16" name="楕円 115"/>
            <p:cNvSpPr/>
            <p:nvPr/>
          </p:nvSpPr>
          <p:spPr>
            <a:xfrm>
              <a:off x="6228097" y="5512138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17" name="楕円 116"/>
            <p:cNvSpPr/>
            <p:nvPr/>
          </p:nvSpPr>
          <p:spPr>
            <a:xfrm>
              <a:off x="6443238" y="5299897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18" name="楕円 117"/>
            <p:cNvSpPr/>
            <p:nvPr/>
          </p:nvSpPr>
          <p:spPr>
            <a:xfrm>
              <a:off x="6654584" y="508765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19" name="楕円 118"/>
            <p:cNvSpPr/>
            <p:nvPr/>
          </p:nvSpPr>
          <p:spPr>
            <a:xfrm>
              <a:off x="6654584" y="5512138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20" name="弦 119"/>
            <p:cNvSpPr/>
            <p:nvPr/>
          </p:nvSpPr>
          <p:spPr>
            <a:xfrm rot="1392320">
              <a:off x="6901008" y="5296997"/>
              <a:ext cx="215141" cy="215141"/>
            </a:xfrm>
            <a:prstGeom prst="chord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21" name="弦 120"/>
            <p:cNvSpPr/>
            <p:nvPr/>
          </p:nvSpPr>
          <p:spPr>
            <a:xfrm rot="12060608">
              <a:off x="2093008" y="5313382"/>
              <a:ext cx="215141" cy="215141"/>
            </a:xfrm>
            <a:prstGeom prst="chord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24" name="楕円 123"/>
            <p:cNvSpPr/>
            <p:nvPr/>
          </p:nvSpPr>
          <p:spPr>
            <a:xfrm>
              <a:off x="2335770" y="4042200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25" name="楕円 124"/>
            <p:cNvSpPr/>
            <p:nvPr/>
          </p:nvSpPr>
          <p:spPr>
            <a:xfrm>
              <a:off x="2335770" y="446668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26" name="楕円 125"/>
            <p:cNvSpPr/>
            <p:nvPr/>
          </p:nvSpPr>
          <p:spPr>
            <a:xfrm>
              <a:off x="2550911" y="4254442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27" name="楕円 126"/>
            <p:cNvSpPr/>
            <p:nvPr/>
          </p:nvSpPr>
          <p:spPr>
            <a:xfrm>
              <a:off x="2769847" y="4039301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28" name="楕円 127"/>
            <p:cNvSpPr/>
            <p:nvPr/>
          </p:nvSpPr>
          <p:spPr>
            <a:xfrm>
              <a:off x="2769847" y="446378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29" name="楕円 128"/>
            <p:cNvSpPr/>
            <p:nvPr/>
          </p:nvSpPr>
          <p:spPr>
            <a:xfrm>
              <a:off x="2984988" y="4251543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30" name="楕円 129"/>
            <p:cNvSpPr/>
            <p:nvPr/>
          </p:nvSpPr>
          <p:spPr>
            <a:xfrm>
              <a:off x="3203924" y="4039301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31" name="楕円 130"/>
            <p:cNvSpPr/>
            <p:nvPr/>
          </p:nvSpPr>
          <p:spPr>
            <a:xfrm>
              <a:off x="3203924" y="446378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32" name="楕円 131"/>
            <p:cNvSpPr/>
            <p:nvPr/>
          </p:nvSpPr>
          <p:spPr>
            <a:xfrm>
              <a:off x="3419065" y="4251543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33" name="楕円 132"/>
            <p:cNvSpPr/>
            <p:nvPr/>
          </p:nvSpPr>
          <p:spPr>
            <a:xfrm>
              <a:off x="3634206" y="4039301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34" name="楕円 133"/>
            <p:cNvSpPr/>
            <p:nvPr/>
          </p:nvSpPr>
          <p:spPr>
            <a:xfrm>
              <a:off x="3634206" y="446378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35" name="楕円 134"/>
            <p:cNvSpPr/>
            <p:nvPr/>
          </p:nvSpPr>
          <p:spPr>
            <a:xfrm>
              <a:off x="3849347" y="4251543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36" name="楕円 135"/>
            <p:cNvSpPr/>
            <p:nvPr/>
          </p:nvSpPr>
          <p:spPr>
            <a:xfrm>
              <a:off x="4064488" y="4039301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37" name="楕円 136"/>
            <p:cNvSpPr/>
            <p:nvPr/>
          </p:nvSpPr>
          <p:spPr>
            <a:xfrm>
              <a:off x="4064488" y="446378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38" name="楕円 137"/>
            <p:cNvSpPr/>
            <p:nvPr/>
          </p:nvSpPr>
          <p:spPr>
            <a:xfrm>
              <a:off x="4279629" y="4251543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39" name="楕円 138"/>
            <p:cNvSpPr/>
            <p:nvPr/>
          </p:nvSpPr>
          <p:spPr>
            <a:xfrm>
              <a:off x="4494770" y="4039301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40" name="楕円 139"/>
            <p:cNvSpPr/>
            <p:nvPr/>
          </p:nvSpPr>
          <p:spPr>
            <a:xfrm>
              <a:off x="4494770" y="446378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41" name="楕円 140"/>
            <p:cNvSpPr/>
            <p:nvPr/>
          </p:nvSpPr>
          <p:spPr>
            <a:xfrm>
              <a:off x="4709911" y="4251543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42" name="楕円 141"/>
            <p:cNvSpPr/>
            <p:nvPr/>
          </p:nvSpPr>
          <p:spPr>
            <a:xfrm>
              <a:off x="4929660" y="4039301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43" name="楕円 142"/>
            <p:cNvSpPr/>
            <p:nvPr/>
          </p:nvSpPr>
          <p:spPr>
            <a:xfrm>
              <a:off x="4929660" y="446378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44" name="楕円 143"/>
            <p:cNvSpPr/>
            <p:nvPr/>
          </p:nvSpPr>
          <p:spPr>
            <a:xfrm>
              <a:off x="5144801" y="4251543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45" name="楕円 144"/>
            <p:cNvSpPr/>
            <p:nvPr/>
          </p:nvSpPr>
          <p:spPr>
            <a:xfrm>
              <a:off x="5359942" y="4036401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46" name="楕円 145"/>
            <p:cNvSpPr/>
            <p:nvPr/>
          </p:nvSpPr>
          <p:spPr>
            <a:xfrm>
              <a:off x="5359942" y="4460885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47" name="楕円 146"/>
            <p:cNvSpPr/>
            <p:nvPr/>
          </p:nvSpPr>
          <p:spPr>
            <a:xfrm>
              <a:off x="5575083" y="4248643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48" name="楕円 147"/>
            <p:cNvSpPr/>
            <p:nvPr/>
          </p:nvSpPr>
          <p:spPr>
            <a:xfrm>
              <a:off x="5794020" y="4039301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49" name="楕円 148"/>
            <p:cNvSpPr/>
            <p:nvPr/>
          </p:nvSpPr>
          <p:spPr>
            <a:xfrm>
              <a:off x="5794020" y="446378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50" name="楕円 149"/>
            <p:cNvSpPr/>
            <p:nvPr/>
          </p:nvSpPr>
          <p:spPr>
            <a:xfrm>
              <a:off x="6009161" y="4251543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51" name="楕円 150"/>
            <p:cNvSpPr/>
            <p:nvPr/>
          </p:nvSpPr>
          <p:spPr>
            <a:xfrm>
              <a:off x="6228097" y="4039301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52" name="楕円 151"/>
            <p:cNvSpPr/>
            <p:nvPr/>
          </p:nvSpPr>
          <p:spPr>
            <a:xfrm>
              <a:off x="6228097" y="446378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53" name="楕円 152"/>
            <p:cNvSpPr/>
            <p:nvPr/>
          </p:nvSpPr>
          <p:spPr>
            <a:xfrm>
              <a:off x="6443238" y="4251543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54" name="楕円 153"/>
            <p:cNvSpPr/>
            <p:nvPr/>
          </p:nvSpPr>
          <p:spPr>
            <a:xfrm>
              <a:off x="6654584" y="4039301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55" name="楕円 154"/>
            <p:cNvSpPr/>
            <p:nvPr/>
          </p:nvSpPr>
          <p:spPr>
            <a:xfrm>
              <a:off x="6654584" y="4463784"/>
              <a:ext cx="215141" cy="215141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56" name="弦 155"/>
            <p:cNvSpPr/>
            <p:nvPr/>
          </p:nvSpPr>
          <p:spPr>
            <a:xfrm rot="1392320">
              <a:off x="6901008" y="4248643"/>
              <a:ext cx="215141" cy="215141"/>
            </a:xfrm>
            <a:prstGeom prst="chord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157" name="弦 156"/>
            <p:cNvSpPr/>
            <p:nvPr/>
          </p:nvSpPr>
          <p:spPr>
            <a:xfrm rot="12060608">
              <a:off x="2093008" y="4265028"/>
              <a:ext cx="215141" cy="215141"/>
            </a:xfrm>
            <a:prstGeom prst="chord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cxnSp>
          <p:nvCxnSpPr>
            <p:cNvPr id="158" name="直線矢印コネクタ 157"/>
            <p:cNvCxnSpPr/>
            <p:nvPr/>
          </p:nvCxnSpPr>
          <p:spPr>
            <a:xfrm flipH="1">
              <a:off x="6772569" y="3741023"/>
              <a:ext cx="418016" cy="373572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tailEnd type="triangle"/>
            </a:ln>
            <a:effectLst/>
          </p:spPr>
        </p:cxnSp>
        <p:sp>
          <p:nvSpPr>
            <p:cNvPr id="159" name="テキスト ボックス 158"/>
            <p:cNvSpPr txBox="1"/>
            <p:nvPr/>
          </p:nvSpPr>
          <p:spPr>
            <a:xfrm>
              <a:off x="7158146" y="3452340"/>
              <a:ext cx="7235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ＭＳ Ｐゴシック" panose="020B0600070205080204" pitchFamily="50" charset="-128"/>
                </a:rPr>
                <a:t>空孔</a:t>
              </a:r>
            </a:p>
          </p:txBody>
        </p:sp>
        <p:cxnSp>
          <p:nvCxnSpPr>
            <p:cNvPr id="160" name="直線矢印コネクタ 159"/>
            <p:cNvCxnSpPr/>
            <p:nvPr/>
          </p:nvCxnSpPr>
          <p:spPr>
            <a:xfrm>
              <a:off x="1976744" y="3746536"/>
              <a:ext cx="265147" cy="368059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tailEnd type="triangle"/>
            </a:ln>
            <a:effectLst/>
          </p:spPr>
        </p:cxnSp>
        <p:sp>
          <p:nvSpPr>
            <p:cNvPr id="161" name="テキスト ボックス 160"/>
            <p:cNvSpPr txBox="1"/>
            <p:nvPr/>
          </p:nvSpPr>
          <p:spPr>
            <a:xfrm>
              <a:off x="1481642" y="3373917"/>
              <a:ext cx="9616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ＭＳ Ｐゴシック" panose="020B0600070205080204" pitchFamily="50" charset="-128"/>
                </a:rPr>
                <a:t>半導体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4851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グラフ 1">
            <a:extLst>
              <a:ext uri="{FF2B5EF4-FFF2-40B4-BE49-F238E27FC236}">
                <a16:creationId xmlns:a16="http://schemas.microsoft.com/office/drawing/2014/main" id="{00000000-0008-0000-0500-000007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6112489"/>
              </p:ext>
            </p:extLst>
          </p:nvPr>
        </p:nvGraphicFramePr>
        <p:xfrm>
          <a:off x="1584259" y="776647"/>
          <a:ext cx="6699931" cy="36725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94042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62087B66-F298-41B5-94AC-98D5C79ABC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1635002"/>
              </p:ext>
            </p:extLst>
          </p:nvPr>
        </p:nvGraphicFramePr>
        <p:xfrm>
          <a:off x="972960" y="1304186"/>
          <a:ext cx="6306402" cy="37838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25058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グループ化 63">
            <a:extLst>
              <a:ext uri="{FF2B5EF4-FFF2-40B4-BE49-F238E27FC236}">
                <a16:creationId xmlns:a16="http://schemas.microsoft.com/office/drawing/2014/main" id="{2BDE54B3-C517-4EA5-819F-C8C25F7566CF}"/>
              </a:ext>
            </a:extLst>
          </p:cNvPr>
          <p:cNvGrpSpPr/>
          <p:nvPr/>
        </p:nvGrpSpPr>
        <p:grpSpPr>
          <a:xfrm>
            <a:off x="2899448" y="2136570"/>
            <a:ext cx="2762288" cy="2588988"/>
            <a:chOff x="850323" y="1556792"/>
            <a:chExt cx="1705453" cy="1728192"/>
          </a:xfrm>
        </p:grpSpPr>
        <p:cxnSp>
          <p:nvCxnSpPr>
            <p:cNvPr id="160" name="直線コネクタ 159">
              <a:extLst>
                <a:ext uri="{FF2B5EF4-FFF2-40B4-BE49-F238E27FC236}">
                  <a16:creationId xmlns:a16="http://schemas.microsoft.com/office/drawing/2014/main" id="{0FE03820-735D-42FB-A0DE-B028E320BA8B}"/>
                </a:ext>
              </a:extLst>
            </p:cNvPr>
            <p:cNvCxnSpPr/>
            <p:nvPr/>
          </p:nvCxnSpPr>
          <p:spPr>
            <a:xfrm flipH="1">
              <a:off x="850323" y="1556792"/>
              <a:ext cx="609090" cy="78554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コネクタ 160">
              <a:extLst>
                <a:ext uri="{FF2B5EF4-FFF2-40B4-BE49-F238E27FC236}">
                  <a16:creationId xmlns:a16="http://schemas.microsoft.com/office/drawing/2014/main" id="{301AE56B-1436-4513-8A5C-D39CED567916}"/>
                </a:ext>
              </a:extLst>
            </p:cNvPr>
            <p:cNvCxnSpPr/>
            <p:nvPr/>
          </p:nvCxnSpPr>
          <p:spPr>
            <a:xfrm flipH="1">
              <a:off x="1215777" y="1556792"/>
              <a:ext cx="609090" cy="78554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コネクタ 161">
              <a:extLst>
                <a:ext uri="{FF2B5EF4-FFF2-40B4-BE49-F238E27FC236}">
                  <a16:creationId xmlns:a16="http://schemas.microsoft.com/office/drawing/2014/main" id="{8A7792BF-C12B-4810-BD1F-EBF27C3DF0EE}"/>
                </a:ext>
              </a:extLst>
            </p:cNvPr>
            <p:cNvCxnSpPr/>
            <p:nvPr/>
          </p:nvCxnSpPr>
          <p:spPr>
            <a:xfrm>
              <a:off x="850323" y="2342334"/>
              <a:ext cx="0" cy="9426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コネクタ 162">
              <a:extLst>
                <a:ext uri="{FF2B5EF4-FFF2-40B4-BE49-F238E27FC236}">
                  <a16:creationId xmlns:a16="http://schemas.microsoft.com/office/drawing/2014/main" id="{F38ACEB1-318C-41EB-8361-CABA4ADD05DD}"/>
                </a:ext>
              </a:extLst>
            </p:cNvPr>
            <p:cNvCxnSpPr/>
            <p:nvPr/>
          </p:nvCxnSpPr>
          <p:spPr>
            <a:xfrm>
              <a:off x="1215777" y="2342334"/>
              <a:ext cx="0" cy="9426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コネクタ 163">
              <a:extLst>
                <a:ext uri="{FF2B5EF4-FFF2-40B4-BE49-F238E27FC236}">
                  <a16:creationId xmlns:a16="http://schemas.microsoft.com/office/drawing/2014/main" id="{2E60AAC9-8542-494F-9229-FCDECF7B05D6}"/>
                </a:ext>
              </a:extLst>
            </p:cNvPr>
            <p:cNvCxnSpPr/>
            <p:nvPr/>
          </p:nvCxnSpPr>
          <p:spPr>
            <a:xfrm flipH="1">
              <a:off x="1581231" y="1556792"/>
              <a:ext cx="609090" cy="78554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コネクタ 164">
              <a:extLst>
                <a:ext uri="{FF2B5EF4-FFF2-40B4-BE49-F238E27FC236}">
                  <a16:creationId xmlns:a16="http://schemas.microsoft.com/office/drawing/2014/main" id="{F70C9F11-B0F9-4BE2-B95B-055CA8C74A36}"/>
                </a:ext>
              </a:extLst>
            </p:cNvPr>
            <p:cNvCxnSpPr/>
            <p:nvPr/>
          </p:nvCxnSpPr>
          <p:spPr>
            <a:xfrm>
              <a:off x="1581231" y="2342334"/>
              <a:ext cx="0" cy="9426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コネクタ 165">
              <a:extLst>
                <a:ext uri="{FF2B5EF4-FFF2-40B4-BE49-F238E27FC236}">
                  <a16:creationId xmlns:a16="http://schemas.microsoft.com/office/drawing/2014/main" id="{991CB66E-296E-4090-BB9C-5358C09A891C}"/>
                </a:ext>
              </a:extLst>
            </p:cNvPr>
            <p:cNvCxnSpPr/>
            <p:nvPr/>
          </p:nvCxnSpPr>
          <p:spPr>
            <a:xfrm flipH="1">
              <a:off x="1946686" y="1556792"/>
              <a:ext cx="609090" cy="78554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コネクタ 166">
              <a:extLst>
                <a:ext uri="{FF2B5EF4-FFF2-40B4-BE49-F238E27FC236}">
                  <a16:creationId xmlns:a16="http://schemas.microsoft.com/office/drawing/2014/main" id="{19A325D8-7D7B-4E93-A342-7F7B435089D2}"/>
                </a:ext>
              </a:extLst>
            </p:cNvPr>
            <p:cNvCxnSpPr/>
            <p:nvPr/>
          </p:nvCxnSpPr>
          <p:spPr>
            <a:xfrm>
              <a:off x="1946686" y="2342334"/>
              <a:ext cx="0" cy="9426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コネクタ 167">
              <a:extLst>
                <a:ext uri="{FF2B5EF4-FFF2-40B4-BE49-F238E27FC236}">
                  <a16:creationId xmlns:a16="http://schemas.microsoft.com/office/drawing/2014/main" id="{D1E8D520-E948-4DB8-8E57-E9850DFA60EF}"/>
                </a:ext>
              </a:extLst>
            </p:cNvPr>
            <p:cNvCxnSpPr/>
            <p:nvPr/>
          </p:nvCxnSpPr>
          <p:spPr>
            <a:xfrm flipH="1">
              <a:off x="1946686" y="2499442"/>
              <a:ext cx="609090" cy="78554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コネクタ 168">
              <a:extLst>
                <a:ext uri="{FF2B5EF4-FFF2-40B4-BE49-F238E27FC236}">
                  <a16:creationId xmlns:a16="http://schemas.microsoft.com/office/drawing/2014/main" id="{1D2AE249-A972-4A6D-8769-7F8696F5E23E}"/>
                </a:ext>
              </a:extLst>
            </p:cNvPr>
            <p:cNvCxnSpPr/>
            <p:nvPr/>
          </p:nvCxnSpPr>
          <p:spPr>
            <a:xfrm>
              <a:off x="2555776" y="1556792"/>
              <a:ext cx="0" cy="9426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コネクタ 169">
              <a:extLst>
                <a:ext uri="{FF2B5EF4-FFF2-40B4-BE49-F238E27FC236}">
                  <a16:creationId xmlns:a16="http://schemas.microsoft.com/office/drawing/2014/main" id="{62C9D923-6C98-4F18-B24C-2992434AFCC3}"/>
                </a:ext>
              </a:extLst>
            </p:cNvPr>
            <p:cNvCxnSpPr/>
            <p:nvPr/>
          </p:nvCxnSpPr>
          <p:spPr>
            <a:xfrm>
              <a:off x="850323" y="3284984"/>
              <a:ext cx="1096363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コネクタ 170">
              <a:extLst>
                <a:ext uri="{FF2B5EF4-FFF2-40B4-BE49-F238E27FC236}">
                  <a16:creationId xmlns:a16="http://schemas.microsoft.com/office/drawing/2014/main" id="{BC32C516-1952-4C63-8B78-C44333D8C266}"/>
                </a:ext>
              </a:extLst>
            </p:cNvPr>
            <p:cNvCxnSpPr/>
            <p:nvPr/>
          </p:nvCxnSpPr>
          <p:spPr>
            <a:xfrm>
              <a:off x="1459413" y="1556792"/>
              <a:ext cx="1096363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コネクタ 171">
              <a:extLst>
                <a:ext uri="{FF2B5EF4-FFF2-40B4-BE49-F238E27FC236}">
                  <a16:creationId xmlns:a16="http://schemas.microsoft.com/office/drawing/2014/main" id="{3B39FAB9-8457-459E-9BE8-4FD939609F1A}"/>
                </a:ext>
              </a:extLst>
            </p:cNvPr>
            <p:cNvCxnSpPr/>
            <p:nvPr/>
          </p:nvCxnSpPr>
          <p:spPr>
            <a:xfrm>
              <a:off x="850323" y="2342334"/>
              <a:ext cx="1096363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テキスト ボックス 172">
              <a:extLst>
                <a:ext uri="{FF2B5EF4-FFF2-40B4-BE49-F238E27FC236}">
                  <a16:creationId xmlns:a16="http://schemas.microsoft.com/office/drawing/2014/main" id="{F9D203C7-ACF9-480E-BC9F-7A313CCEF2F3}"/>
                </a:ext>
              </a:extLst>
            </p:cNvPr>
            <p:cNvSpPr txBox="1"/>
            <p:nvPr/>
          </p:nvSpPr>
          <p:spPr>
            <a:xfrm>
              <a:off x="853507" y="2433785"/>
              <a:ext cx="325177" cy="518237"/>
            </a:xfrm>
            <a:prstGeom prst="rect">
              <a:avLst/>
            </a:prstGeom>
            <a:noFill/>
            <a:ln w="28575">
              <a:noFill/>
            </a:ln>
          </p:spPr>
          <p:txBody>
            <a:bodyPr vert="wordArtVertRtl" wrap="none" rtlCol="0">
              <a:spAutoFit/>
            </a:bodyPr>
            <a:lstStyle/>
            <a:p>
              <a:r>
                <a:rPr kumimoji="1" lang="en-US" altLang="ja-JP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n</a:t>
              </a:r>
              <a:r>
                <a:rPr kumimoji="1" lang="ja-JP" altLang="en-US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型</a:t>
              </a:r>
              <a:endParaRPr kumimoji="1" lang="ja-JP" altLang="en-US" sz="20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endParaRPr>
            </a:p>
          </p:txBody>
        </p:sp>
        <p:sp>
          <p:nvSpPr>
            <p:cNvPr id="174" name="テキスト ボックス 173">
              <a:extLst>
                <a:ext uri="{FF2B5EF4-FFF2-40B4-BE49-F238E27FC236}">
                  <a16:creationId xmlns:a16="http://schemas.microsoft.com/office/drawing/2014/main" id="{A2A7CAA7-DF58-43F2-BCDA-F2FEDB0A472C}"/>
                </a:ext>
              </a:extLst>
            </p:cNvPr>
            <p:cNvSpPr txBox="1"/>
            <p:nvPr/>
          </p:nvSpPr>
          <p:spPr>
            <a:xfrm>
              <a:off x="1572001" y="2433785"/>
              <a:ext cx="325177" cy="518237"/>
            </a:xfrm>
            <a:prstGeom prst="rect">
              <a:avLst/>
            </a:prstGeom>
            <a:noFill/>
            <a:ln w="28575">
              <a:noFill/>
            </a:ln>
          </p:spPr>
          <p:txBody>
            <a:bodyPr vert="wordArtVertRtl" wrap="none" rtlCol="0">
              <a:spAutoFit/>
            </a:bodyPr>
            <a:lstStyle/>
            <a:p>
              <a:r>
                <a:rPr lang="en-US" altLang="ja-JP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P</a:t>
              </a:r>
              <a:r>
                <a:rPr kumimoji="1" lang="ja-JP" altLang="en-US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型</a:t>
              </a:r>
              <a:endParaRPr kumimoji="1" lang="ja-JP" altLang="en-US" sz="16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endParaRPr>
            </a:p>
          </p:txBody>
        </p:sp>
      </p:grpSp>
      <p:cxnSp>
        <p:nvCxnSpPr>
          <p:cNvPr id="175" name="直線コネクタ 174">
            <a:extLst>
              <a:ext uri="{FF2B5EF4-FFF2-40B4-BE49-F238E27FC236}">
                <a16:creationId xmlns:a16="http://schemas.microsoft.com/office/drawing/2014/main" id="{AD4DF200-3F2D-4FF5-9787-3B0CD12C7665}"/>
              </a:ext>
            </a:extLst>
          </p:cNvPr>
          <p:cNvCxnSpPr/>
          <p:nvPr/>
        </p:nvCxnSpPr>
        <p:spPr>
          <a:xfrm flipH="1">
            <a:off x="4836118" y="1694729"/>
            <a:ext cx="323226" cy="440453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テキスト ボックス 175">
            <a:extLst>
              <a:ext uri="{FF2B5EF4-FFF2-40B4-BE49-F238E27FC236}">
                <a16:creationId xmlns:a16="http://schemas.microsoft.com/office/drawing/2014/main" id="{4DAA03B9-6120-42CD-8293-C1A27415C0CC}"/>
              </a:ext>
            </a:extLst>
          </p:cNvPr>
          <p:cNvSpPr txBox="1"/>
          <p:nvPr/>
        </p:nvSpPr>
        <p:spPr>
          <a:xfrm>
            <a:off x="5043358" y="1739409"/>
            <a:ext cx="118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入力光</a:t>
            </a:r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177" name="テキスト ボックス 176">
            <a:extLst>
              <a:ext uri="{FF2B5EF4-FFF2-40B4-BE49-F238E27FC236}">
                <a16:creationId xmlns:a16="http://schemas.microsoft.com/office/drawing/2014/main" id="{4A923D6F-70BB-468A-A7A2-9749CBDF673B}"/>
              </a:ext>
            </a:extLst>
          </p:cNvPr>
          <p:cNvSpPr txBox="1"/>
          <p:nvPr/>
        </p:nvSpPr>
        <p:spPr>
          <a:xfrm>
            <a:off x="2864678" y="4960405"/>
            <a:ext cx="1491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   出力光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  <a:p>
            <a:pPr algn="ctr"/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（増幅光）</a:t>
            </a:r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cxnSp>
        <p:nvCxnSpPr>
          <p:cNvPr id="178" name="直線矢印コネクタ 177">
            <a:extLst>
              <a:ext uri="{FF2B5EF4-FFF2-40B4-BE49-F238E27FC236}">
                <a16:creationId xmlns:a16="http://schemas.microsoft.com/office/drawing/2014/main" id="{E3CB3413-7CC6-436C-AD28-2508342599F1}"/>
              </a:ext>
            </a:extLst>
          </p:cNvPr>
          <p:cNvCxnSpPr/>
          <p:nvPr/>
        </p:nvCxnSpPr>
        <p:spPr>
          <a:xfrm flipH="1">
            <a:off x="3034038" y="4264835"/>
            <a:ext cx="694214" cy="966242"/>
          </a:xfrm>
          <a:prstGeom prst="straightConnector1">
            <a:avLst/>
          </a:prstGeom>
          <a:ln w="762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テキスト ボックス 178">
            <a:extLst>
              <a:ext uri="{FF2B5EF4-FFF2-40B4-BE49-F238E27FC236}">
                <a16:creationId xmlns:a16="http://schemas.microsoft.com/office/drawing/2014/main" id="{BB9FA46D-221B-4C60-8DC5-BDB9CCB71AF3}"/>
              </a:ext>
            </a:extLst>
          </p:cNvPr>
          <p:cNvSpPr txBox="1"/>
          <p:nvPr/>
        </p:nvSpPr>
        <p:spPr>
          <a:xfrm>
            <a:off x="3548114" y="3494494"/>
            <a:ext cx="461665" cy="936250"/>
          </a:xfrm>
          <a:prstGeom prst="rect">
            <a:avLst/>
          </a:prstGeom>
          <a:noFill/>
          <a:ln w="28575">
            <a:noFill/>
          </a:ln>
        </p:spPr>
        <p:txBody>
          <a:bodyPr vert="eaVert" wrap="square" rtlCol="0">
            <a:spAutoFit/>
          </a:bodyPr>
          <a:lstStyle/>
          <a:p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活性層</a:t>
            </a:r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cxnSp>
        <p:nvCxnSpPr>
          <p:cNvPr id="181" name="直線矢印コネクタ 180">
            <a:extLst>
              <a:ext uri="{FF2B5EF4-FFF2-40B4-BE49-F238E27FC236}">
                <a16:creationId xmlns:a16="http://schemas.microsoft.com/office/drawing/2014/main" id="{1B4A89C7-D509-4BF9-A3ED-DBD46C5B7CCE}"/>
              </a:ext>
            </a:extLst>
          </p:cNvPr>
          <p:cNvCxnSpPr/>
          <p:nvPr/>
        </p:nvCxnSpPr>
        <p:spPr>
          <a:xfrm flipH="1">
            <a:off x="5239822" y="3446125"/>
            <a:ext cx="545968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テキスト ボックス 181">
            <a:extLst>
              <a:ext uri="{FF2B5EF4-FFF2-40B4-BE49-F238E27FC236}">
                <a16:creationId xmlns:a16="http://schemas.microsoft.com/office/drawing/2014/main" id="{233A5001-CB30-4355-8440-8990875BFF88}"/>
              </a:ext>
            </a:extLst>
          </p:cNvPr>
          <p:cNvSpPr txBox="1"/>
          <p:nvPr/>
        </p:nvSpPr>
        <p:spPr>
          <a:xfrm>
            <a:off x="5785790" y="3261459"/>
            <a:ext cx="1127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注入電流</a:t>
            </a:r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29219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D12F02A8-D801-4D63-A865-9D0F0ADC5519}"/>
              </a:ext>
            </a:extLst>
          </p:cNvPr>
          <p:cNvCxnSpPr/>
          <p:nvPr/>
        </p:nvCxnSpPr>
        <p:spPr>
          <a:xfrm flipH="1">
            <a:off x="4705021" y="1651304"/>
            <a:ext cx="323226" cy="440453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D5BD670-C81E-401F-9399-85793B242142}"/>
              </a:ext>
            </a:extLst>
          </p:cNvPr>
          <p:cNvSpPr txBox="1"/>
          <p:nvPr/>
        </p:nvSpPr>
        <p:spPr>
          <a:xfrm>
            <a:off x="4912261" y="1695984"/>
            <a:ext cx="118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入力光</a:t>
            </a:r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BF6E4FE1-16F0-4942-B9AA-125BE8D73AF9}"/>
              </a:ext>
            </a:extLst>
          </p:cNvPr>
          <p:cNvSpPr txBox="1"/>
          <p:nvPr/>
        </p:nvSpPr>
        <p:spPr>
          <a:xfrm>
            <a:off x="2733581" y="4916980"/>
            <a:ext cx="1491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   出力光</a:t>
            </a:r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  <a:p>
            <a:pPr algn="ctr"/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（増幅光）</a:t>
            </a:r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5E4352C4-6CAE-4CB4-838A-3D40AE0B28B3}"/>
              </a:ext>
            </a:extLst>
          </p:cNvPr>
          <p:cNvSpPr txBox="1"/>
          <p:nvPr/>
        </p:nvSpPr>
        <p:spPr>
          <a:xfrm>
            <a:off x="5654693" y="3218034"/>
            <a:ext cx="1127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注入電流</a:t>
            </a:r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grpSp>
        <p:nvGrpSpPr>
          <p:cNvPr id="30" name="グループ化 63">
            <a:extLst>
              <a:ext uri="{FF2B5EF4-FFF2-40B4-BE49-F238E27FC236}">
                <a16:creationId xmlns:a16="http://schemas.microsoft.com/office/drawing/2014/main" id="{1E5997DA-0982-4F61-8E35-E4711A1CCAD4}"/>
              </a:ext>
            </a:extLst>
          </p:cNvPr>
          <p:cNvGrpSpPr/>
          <p:nvPr/>
        </p:nvGrpSpPr>
        <p:grpSpPr>
          <a:xfrm>
            <a:off x="2768351" y="2093145"/>
            <a:ext cx="2762288" cy="2613099"/>
            <a:chOff x="850323" y="1556792"/>
            <a:chExt cx="1705453" cy="1744287"/>
          </a:xfrm>
        </p:grpSpPr>
        <p:cxnSp>
          <p:nvCxnSpPr>
            <p:cNvPr id="80" name="直線コネクタ 79">
              <a:extLst>
                <a:ext uri="{FF2B5EF4-FFF2-40B4-BE49-F238E27FC236}">
                  <a16:creationId xmlns:a16="http://schemas.microsoft.com/office/drawing/2014/main" id="{8926B23A-C1DF-4E5F-94DA-DE7FFBABAC9B}"/>
                </a:ext>
              </a:extLst>
            </p:cNvPr>
            <p:cNvCxnSpPr/>
            <p:nvPr/>
          </p:nvCxnSpPr>
          <p:spPr>
            <a:xfrm flipH="1">
              <a:off x="850323" y="1556792"/>
              <a:ext cx="609090" cy="78554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コネクタ 80">
              <a:extLst>
                <a:ext uri="{FF2B5EF4-FFF2-40B4-BE49-F238E27FC236}">
                  <a16:creationId xmlns:a16="http://schemas.microsoft.com/office/drawing/2014/main" id="{600AA12D-B51F-4670-9FA9-6E67BB7DDAD7}"/>
                </a:ext>
              </a:extLst>
            </p:cNvPr>
            <p:cNvCxnSpPr/>
            <p:nvPr/>
          </p:nvCxnSpPr>
          <p:spPr>
            <a:xfrm flipH="1">
              <a:off x="1215777" y="1556792"/>
              <a:ext cx="609090" cy="78554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47AD68E6-CD0F-44A5-BDD1-73FE0F171C19}"/>
                </a:ext>
              </a:extLst>
            </p:cNvPr>
            <p:cNvCxnSpPr/>
            <p:nvPr/>
          </p:nvCxnSpPr>
          <p:spPr>
            <a:xfrm>
              <a:off x="850323" y="2342334"/>
              <a:ext cx="0" cy="9426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線コネクタ 82">
              <a:extLst>
                <a:ext uri="{FF2B5EF4-FFF2-40B4-BE49-F238E27FC236}">
                  <a16:creationId xmlns:a16="http://schemas.microsoft.com/office/drawing/2014/main" id="{3DB179DF-8984-4104-8164-65BA441CD95D}"/>
                </a:ext>
              </a:extLst>
            </p:cNvPr>
            <p:cNvCxnSpPr/>
            <p:nvPr/>
          </p:nvCxnSpPr>
          <p:spPr>
            <a:xfrm>
              <a:off x="1215777" y="2342334"/>
              <a:ext cx="0" cy="9426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線コネクタ 83">
              <a:extLst>
                <a:ext uri="{FF2B5EF4-FFF2-40B4-BE49-F238E27FC236}">
                  <a16:creationId xmlns:a16="http://schemas.microsoft.com/office/drawing/2014/main" id="{773F8153-1DFF-42D0-B5E9-42CA1D6AC608}"/>
                </a:ext>
              </a:extLst>
            </p:cNvPr>
            <p:cNvCxnSpPr/>
            <p:nvPr/>
          </p:nvCxnSpPr>
          <p:spPr>
            <a:xfrm flipH="1">
              <a:off x="1581231" y="1556792"/>
              <a:ext cx="609090" cy="78554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A51E95B8-1EC8-497E-B061-18E87929CD0A}"/>
                </a:ext>
              </a:extLst>
            </p:cNvPr>
            <p:cNvCxnSpPr/>
            <p:nvPr/>
          </p:nvCxnSpPr>
          <p:spPr>
            <a:xfrm>
              <a:off x="1581231" y="2342334"/>
              <a:ext cx="0" cy="9426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3E21838F-C44C-457A-B4A5-C2F3D489D2F3}"/>
                </a:ext>
              </a:extLst>
            </p:cNvPr>
            <p:cNvCxnSpPr/>
            <p:nvPr/>
          </p:nvCxnSpPr>
          <p:spPr>
            <a:xfrm flipH="1">
              <a:off x="1946686" y="1556792"/>
              <a:ext cx="609090" cy="78554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コネクタ 86">
              <a:extLst>
                <a:ext uri="{FF2B5EF4-FFF2-40B4-BE49-F238E27FC236}">
                  <a16:creationId xmlns:a16="http://schemas.microsoft.com/office/drawing/2014/main" id="{6289F0DD-BAB9-4841-9D75-4823AD78D688}"/>
                </a:ext>
              </a:extLst>
            </p:cNvPr>
            <p:cNvCxnSpPr/>
            <p:nvPr/>
          </p:nvCxnSpPr>
          <p:spPr>
            <a:xfrm>
              <a:off x="1946686" y="2342334"/>
              <a:ext cx="0" cy="9426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線コネクタ 108">
              <a:extLst>
                <a:ext uri="{FF2B5EF4-FFF2-40B4-BE49-F238E27FC236}">
                  <a16:creationId xmlns:a16="http://schemas.microsoft.com/office/drawing/2014/main" id="{439C9955-E6EC-48C5-9343-C6D884465A92}"/>
                </a:ext>
              </a:extLst>
            </p:cNvPr>
            <p:cNvCxnSpPr/>
            <p:nvPr/>
          </p:nvCxnSpPr>
          <p:spPr>
            <a:xfrm flipH="1">
              <a:off x="1946686" y="2499442"/>
              <a:ext cx="609090" cy="78554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線コネクタ 109">
              <a:extLst>
                <a:ext uri="{FF2B5EF4-FFF2-40B4-BE49-F238E27FC236}">
                  <a16:creationId xmlns:a16="http://schemas.microsoft.com/office/drawing/2014/main" id="{A70A6993-818A-4D2C-915F-9B2C8E610ADD}"/>
                </a:ext>
              </a:extLst>
            </p:cNvPr>
            <p:cNvCxnSpPr/>
            <p:nvPr/>
          </p:nvCxnSpPr>
          <p:spPr>
            <a:xfrm>
              <a:off x="2555776" y="1556792"/>
              <a:ext cx="0" cy="9426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線コネクタ 110">
              <a:extLst>
                <a:ext uri="{FF2B5EF4-FFF2-40B4-BE49-F238E27FC236}">
                  <a16:creationId xmlns:a16="http://schemas.microsoft.com/office/drawing/2014/main" id="{B71F2DEA-6E86-4AF2-A100-20C7F2256074}"/>
                </a:ext>
              </a:extLst>
            </p:cNvPr>
            <p:cNvCxnSpPr/>
            <p:nvPr/>
          </p:nvCxnSpPr>
          <p:spPr>
            <a:xfrm>
              <a:off x="850323" y="3284984"/>
              <a:ext cx="1096363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線コネクタ 111">
              <a:extLst>
                <a:ext uri="{FF2B5EF4-FFF2-40B4-BE49-F238E27FC236}">
                  <a16:creationId xmlns:a16="http://schemas.microsoft.com/office/drawing/2014/main" id="{4C2DBE9B-7AA1-47CB-83EF-35EFC1AFCE75}"/>
                </a:ext>
              </a:extLst>
            </p:cNvPr>
            <p:cNvCxnSpPr/>
            <p:nvPr/>
          </p:nvCxnSpPr>
          <p:spPr>
            <a:xfrm>
              <a:off x="1459413" y="1556792"/>
              <a:ext cx="1096363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線コネクタ 112">
              <a:extLst>
                <a:ext uri="{FF2B5EF4-FFF2-40B4-BE49-F238E27FC236}">
                  <a16:creationId xmlns:a16="http://schemas.microsoft.com/office/drawing/2014/main" id="{31DF3F6B-9BD9-4F7B-A836-DF49950013E6}"/>
                </a:ext>
              </a:extLst>
            </p:cNvPr>
            <p:cNvCxnSpPr/>
            <p:nvPr/>
          </p:nvCxnSpPr>
          <p:spPr>
            <a:xfrm>
              <a:off x="850323" y="2342334"/>
              <a:ext cx="1096363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テキスト ボックス 113">
              <a:extLst>
                <a:ext uri="{FF2B5EF4-FFF2-40B4-BE49-F238E27FC236}">
                  <a16:creationId xmlns:a16="http://schemas.microsoft.com/office/drawing/2014/main" id="{1D56C175-BB9A-4EC2-8E87-0319A2536352}"/>
                </a:ext>
              </a:extLst>
            </p:cNvPr>
            <p:cNvSpPr txBox="1"/>
            <p:nvPr/>
          </p:nvSpPr>
          <p:spPr>
            <a:xfrm>
              <a:off x="853505" y="2326238"/>
              <a:ext cx="325177" cy="974841"/>
            </a:xfrm>
            <a:prstGeom prst="rect">
              <a:avLst/>
            </a:prstGeom>
            <a:noFill/>
            <a:ln w="28575">
              <a:noFill/>
            </a:ln>
          </p:spPr>
          <p:txBody>
            <a:bodyPr vert="wordArtVertRtl" wrap="none" rtlCol="0">
              <a:spAutoFit/>
            </a:bodyPr>
            <a:lstStyle/>
            <a:p>
              <a:r>
                <a:rPr kumimoji="1" lang="en-US" altLang="ja-JP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n</a:t>
              </a:r>
              <a:r>
                <a:rPr kumimoji="1" lang="ja-JP" altLang="en-US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型</a:t>
              </a:r>
              <a:r>
                <a:rPr lang="en-US" altLang="ja-JP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PC</a:t>
              </a:r>
              <a:endPara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endParaRPr>
            </a:p>
          </p:txBody>
        </p:sp>
        <p:sp>
          <p:nvSpPr>
            <p:cNvPr id="115" name="テキスト ボックス 114">
              <a:extLst>
                <a:ext uri="{FF2B5EF4-FFF2-40B4-BE49-F238E27FC236}">
                  <a16:creationId xmlns:a16="http://schemas.microsoft.com/office/drawing/2014/main" id="{5093919D-96B5-4B38-B1AC-17C675430630}"/>
                </a:ext>
              </a:extLst>
            </p:cNvPr>
            <p:cNvSpPr txBox="1"/>
            <p:nvPr/>
          </p:nvSpPr>
          <p:spPr>
            <a:xfrm>
              <a:off x="1572001" y="2319381"/>
              <a:ext cx="325177" cy="974841"/>
            </a:xfrm>
            <a:prstGeom prst="rect">
              <a:avLst/>
            </a:prstGeom>
            <a:noFill/>
            <a:ln w="28575">
              <a:noFill/>
            </a:ln>
          </p:spPr>
          <p:txBody>
            <a:bodyPr vert="wordArtVertRtl" wrap="none" rtlCol="0">
              <a:spAutoFit/>
            </a:bodyPr>
            <a:lstStyle/>
            <a:p>
              <a:r>
                <a:rPr lang="en-US" altLang="ja-JP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P</a:t>
              </a:r>
              <a:r>
                <a:rPr kumimoji="1" lang="ja-JP" altLang="en-US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型</a:t>
              </a:r>
              <a:r>
                <a:rPr kumimoji="1" lang="en-US" altLang="ja-JP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PC</a:t>
              </a:r>
              <a:endParaRPr kumimoji="1" lang="ja-JP" altLang="en-US" sz="16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endParaRPr>
            </a:p>
          </p:txBody>
        </p:sp>
      </p:grp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51FE1E85-2144-46D1-A949-BE1DD56552D6}"/>
              </a:ext>
            </a:extLst>
          </p:cNvPr>
          <p:cNvSpPr txBox="1"/>
          <p:nvPr/>
        </p:nvSpPr>
        <p:spPr>
          <a:xfrm>
            <a:off x="3417017" y="3451069"/>
            <a:ext cx="461665" cy="936250"/>
          </a:xfrm>
          <a:prstGeom prst="rect">
            <a:avLst/>
          </a:prstGeom>
          <a:noFill/>
          <a:ln w="28575">
            <a:noFill/>
          </a:ln>
        </p:spPr>
        <p:txBody>
          <a:bodyPr vert="eaVert" wrap="square" rtlCol="0">
            <a:spAutoFit/>
          </a:bodyPr>
          <a:lstStyle/>
          <a:p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活性層</a:t>
            </a:r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32" name="楕円 31">
            <a:extLst>
              <a:ext uri="{FF2B5EF4-FFF2-40B4-BE49-F238E27FC236}">
                <a16:creationId xmlns:a16="http://schemas.microsoft.com/office/drawing/2014/main" id="{0DD4600B-3A37-4581-A7A6-97615C3742E8}"/>
              </a:ext>
            </a:extLst>
          </p:cNvPr>
          <p:cNvSpPr/>
          <p:nvPr/>
        </p:nvSpPr>
        <p:spPr>
          <a:xfrm>
            <a:off x="3068879" y="3107295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3" name="楕円 32">
            <a:extLst>
              <a:ext uri="{FF2B5EF4-FFF2-40B4-BE49-F238E27FC236}">
                <a16:creationId xmlns:a16="http://schemas.microsoft.com/office/drawing/2014/main" id="{71CA6FFC-33B5-4136-8D9F-0DB5D5814B31}"/>
              </a:ext>
            </a:extLst>
          </p:cNvPr>
          <p:cNvSpPr/>
          <p:nvPr/>
        </p:nvSpPr>
        <p:spPr>
          <a:xfrm>
            <a:off x="2898459" y="3106891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4" name="楕円 33">
            <a:extLst>
              <a:ext uri="{FF2B5EF4-FFF2-40B4-BE49-F238E27FC236}">
                <a16:creationId xmlns:a16="http://schemas.microsoft.com/office/drawing/2014/main" id="{24F43FE3-3A26-4470-BB29-3DDEF0B60768}"/>
              </a:ext>
            </a:extLst>
          </p:cNvPr>
          <p:cNvSpPr/>
          <p:nvPr/>
        </p:nvSpPr>
        <p:spPr>
          <a:xfrm>
            <a:off x="3242969" y="3106890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5" name="楕円 34">
            <a:extLst>
              <a:ext uri="{FF2B5EF4-FFF2-40B4-BE49-F238E27FC236}">
                <a16:creationId xmlns:a16="http://schemas.microsoft.com/office/drawing/2014/main" id="{72DFAC02-EEEA-46BC-86BE-7EDD1C55DBB8}"/>
              </a:ext>
            </a:extLst>
          </p:cNvPr>
          <p:cNvSpPr/>
          <p:nvPr/>
        </p:nvSpPr>
        <p:spPr>
          <a:xfrm>
            <a:off x="3170771" y="2957491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6" name="楕円 35">
            <a:extLst>
              <a:ext uri="{FF2B5EF4-FFF2-40B4-BE49-F238E27FC236}">
                <a16:creationId xmlns:a16="http://schemas.microsoft.com/office/drawing/2014/main" id="{BE058E2B-0309-408F-8E58-F1FC414BACD7}"/>
              </a:ext>
            </a:extLst>
          </p:cNvPr>
          <p:cNvSpPr/>
          <p:nvPr/>
        </p:nvSpPr>
        <p:spPr>
          <a:xfrm>
            <a:off x="3000351" y="2957087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7" name="楕円 36">
            <a:extLst>
              <a:ext uri="{FF2B5EF4-FFF2-40B4-BE49-F238E27FC236}">
                <a16:creationId xmlns:a16="http://schemas.microsoft.com/office/drawing/2014/main" id="{E3C59076-046B-457B-86C4-7B7B915BD140}"/>
              </a:ext>
            </a:extLst>
          </p:cNvPr>
          <p:cNvSpPr/>
          <p:nvPr/>
        </p:nvSpPr>
        <p:spPr>
          <a:xfrm>
            <a:off x="3344861" y="2957086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8" name="楕円 37">
            <a:extLst>
              <a:ext uri="{FF2B5EF4-FFF2-40B4-BE49-F238E27FC236}">
                <a16:creationId xmlns:a16="http://schemas.microsoft.com/office/drawing/2014/main" id="{90ACA811-B3EF-41BF-9274-F0F0FE31FAA0}"/>
              </a:ext>
            </a:extLst>
          </p:cNvPr>
          <p:cNvSpPr/>
          <p:nvPr/>
        </p:nvSpPr>
        <p:spPr>
          <a:xfrm>
            <a:off x="3279276" y="2807282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9" name="楕円 38">
            <a:extLst>
              <a:ext uri="{FF2B5EF4-FFF2-40B4-BE49-F238E27FC236}">
                <a16:creationId xmlns:a16="http://schemas.microsoft.com/office/drawing/2014/main" id="{5EB57713-00E2-4E09-8A4F-10BEDDD15B44}"/>
              </a:ext>
            </a:extLst>
          </p:cNvPr>
          <p:cNvSpPr/>
          <p:nvPr/>
        </p:nvSpPr>
        <p:spPr>
          <a:xfrm>
            <a:off x="3108856" y="2806878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0" name="楕円 39">
            <a:extLst>
              <a:ext uri="{FF2B5EF4-FFF2-40B4-BE49-F238E27FC236}">
                <a16:creationId xmlns:a16="http://schemas.microsoft.com/office/drawing/2014/main" id="{665F4DF9-D120-487D-8053-BB5418D7893A}"/>
              </a:ext>
            </a:extLst>
          </p:cNvPr>
          <p:cNvSpPr/>
          <p:nvPr/>
        </p:nvSpPr>
        <p:spPr>
          <a:xfrm>
            <a:off x="3453366" y="2806877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1" name="楕円 40">
            <a:extLst>
              <a:ext uri="{FF2B5EF4-FFF2-40B4-BE49-F238E27FC236}">
                <a16:creationId xmlns:a16="http://schemas.microsoft.com/office/drawing/2014/main" id="{3167CED2-C053-4594-ABFD-0A0E5AC1CD8F}"/>
              </a:ext>
            </a:extLst>
          </p:cNvPr>
          <p:cNvSpPr/>
          <p:nvPr/>
        </p:nvSpPr>
        <p:spPr>
          <a:xfrm>
            <a:off x="3431252" y="2647458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2" name="楕円 41">
            <a:extLst>
              <a:ext uri="{FF2B5EF4-FFF2-40B4-BE49-F238E27FC236}">
                <a16:creationId xmlns:a16="http://schemas.microsoft.com/office/drawing/2014/main" id="{D36751FC-333A-4C90-B141-E5B03D9A788A}"/>
              </a:ext>
            </a:extLst>
          </p:cNvPr>
          <p:cNvSpPr/>
          <p:nvPr/>
        </p:nvSpPr>
        <p:spPr>
          <a:xfrm>
            <a:off x="3260832" y="2647054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3" name="楕円 42">
            <a:extLst>
              <a:ext uri="{FF2B5EF4-FFF2-40B4-BE49-F238E27FC236}">
                <a16:creationId xmlns:a16="http://schemas.microsoft.com/office/drawing/2014/main" id="{EFFD0528-C3E7-4C26-A8BE-C10B43B84E8B}"/>
              </a:ext>
            </a:extLst>
          </p:cNvPr>
          <p:cNvSpPr/>
          <p:nvPr/>
        </p:nvSpPr>
        <p:spPr>
          <a:xfrm>
            <a:off x="3605342" y="2647053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4" name="楕円 43">
            <a:extLst>
              <a:ext uri="{FF2B5EF4-FFF2-40B4-BE49-F238E27FC236}">
                <a16:creationId xmlns:a16="http://schemas.microsoft.com/office/drawing/2014/main" id="{85161636-E1A0-4242-8D2B-52BD5444C30D}"/>
              </a:ext>
            </a:extLst>
          </p:cNvPr>
          <p:cNvSpPr/>
          <p:nvPr/>
        </p:nvSpPr>
        <p:spPr>
          <a:xfrm>
            <a:off x="3539349" y="2501227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5" name="楕円 44">
            <a:extLst>
              <a:ext uri="{FF2B5EF4-FFF2-40B4-BE49-F238E27FC236}">
                <a16:creationId xmlns:a16="http://schemas.microsoft.com/office/drawing/2014/main" id="{226BB577-59C3-4915-8397-F15436D46E2E}"/>
              </a:ext>
            </a:extLst>
          </p:cNvPr>
          <p:cNvSpPr/>
          <p:nvPr/>
        </p:nvSpPr>
        <p:spPr>
          <a:xfrm>
            <a:off x="3368929" y="2500823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6" name="楕円 45">
            <a:extLst>
              <a:ext uri="{FF2B5EF4-FFF2-40B4-BE49-F238E27FC236}">
                <a16:creationId xmlns:a16="http://schemas.microsoft.com/office/drawing/2014/main" id="{68FD327D-757C-4922-97E2-E73E2F0A3E29}"/>
              </a:ext>
            </a:extLst>
          </p:cNvPr>
          <p:cNvSpPr/>
          <p:nvPr/>
        </p:nvSpPr>
        <p:spPr>
          <a:xfrm>
            <a:off x="3713439" y="2500822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7" name="楕円 46">
            <a:extLst>
              <a:ext uri="{FF2B5EF4-FFF2-40B4-BE49-F238E27FC236}">
                <a16:creationId xmlns:a16="http://schemas.microsoft.com/office/drawing/2014/main" id="{BC67CBFE-86F7-4373-9E00-E8890921946B}"/>
              </a:ext>
            </a:extLst>
          </p:cNvPr>
          <p:cNvSpPr/>
          <p:nvPr/>
        </p:nvSpPr>
        <p:spPr>
          <a:xfrm>
            <a:off x="3653482" y="2365437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8" name="楕円 47">
            <a:extLst>
              <a:ext uri="{FF2B5EF4-FFF2-40B4-BE49-F238E27FC236}">
                <a16:creationId xmlns:a16="http://schemas.microsoft.com/office/drawing/2014/main" id="{61B52025-7280-4E51-814D-24A40766A478}"/>
              </a:ext>
            </a:extLst>
          </p:cNvPr>
          <p:cNvSpPr/>
          <p:nvPr/>
        </p:nvSpPr>
        <p:spPr>
          <a:xfrm>
            <a:off x="3483062" y="2365033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9" name="楕円 48">
            <a:extLst>
              <a:ext uri="{FF2B5EF4-FFF2-40B4-BE49-F238E27FC236}">
                <a16:creationId xmlns:a16="http://schemas.microsoft.com/office/drawing/2014/main" id="{0CA10147-F9A7-4286-BBD0-64A8A52A983B}"/>
              </a:ext>
            </a:extLst>
          </p:cNvPr>
          <p:cNvSpPr/>
          <p:nvPr/>
        </p:nvSpPr>
        <p:spPr>
          <a:xfrm>
            <a:off x="3827572" y="2365032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0" name="楕円 49">
            <a:extLst>
              <a:ext uri="{FF2B5EF4-FFF2-40B4-BE49-F238E27FC236}">
                <a16:creationId xmlns:a16="http://schemas.microsoft.com/office/drawing/2014/main" id="{91252867-0D7D-4022-AAC4-3AFB7C39493A}"/>
              </a:ext>
            </a:extLst>
          </p:cNvPr>
          <p:cNvSpPr/>
          <p:nvPr/>
        </p:nvSpPr>
        <p:spPr>
          <a:xfrm>
            <a:off x="3775820" y="2218032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1" name="楕円 50">
            <a:extLst>
              <a:ext uri="{FF2B5EF4-FFF2-40B4-BE49-F238E27FC236}">
                <a16:creationId xmlns:a16="http://schemas.microsoft.com/office/drawing/2014/main" id="{E2062C8D-F8D1-4F8C-B455-2C6480AD1814}"/>
              </a:ext>
            </a:extLst>
          </p:cNvPr>
          <p:cNvSpPr/>
          <p:nvPr/>
        </p:nvSpPr>
        <p:spPr>
          <a:xfrm>
            <a:off x="3605400" y="2217628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2" name="楕円 51">
            <a:extLst>
              <a:ext uri="{FF2B5EF4-FFF2-40B4-BE49-F238E27FC236}">
                <a16:creationId xmlns:a16="http://schemas.microsoft.com/office/drawing/2014/main" id="{09D4230C-359F-4E74-814B-591A4980AF30}"/>
              </a:ext>
            </a:extLst>
          </p:cNvPr>
          <p:cNvSpPr/>
          <p:nvPr/>
        </p:nvSpPr>
        <p:spPr>
          <a:xfrm>
            <a:off x="3949910" y="2217627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BF59AA-7F73-4914-B7D4-C53B3BBD017C}"/>
              </a:ext>
            </a:extLst>
          </p:cNvPr>
          <p:cNvSpPr/>
          <p:nvPr/>
        </p:nvSpPr>
        <p:spPr>
          <a:xfrm>
            <a:off x="3894397" y="2088351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6AD2AF61-4D65-4CEF-A329-6CBB5180F42A}"/>
              </a:ext>
            </a:extLst>
          </p:cNvPr>
          <p:cNvSpPr/>
          <p:nvPr/>
        </p:nvSpPr>
        <p:spPr>
          <a:xfrm>
            <a:off x="3723977" y="2087947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5" name="楕円 54">
            <a:extLst>
              <a:ext uri="{FF2B5EF4-FFF2-40B4-BE49-F238E27FC236}">
                <a16:creationId xmlns:a16="http://schemas.microsoft.com/office/drawing/2014/main" id="{DCD7D380-E976-4F11-90A7-E036145702CD}"/>
              </a:ext>
            </a:extLst>
          </p:cNvPr>
          <p:cNvSpPr/>
          <p:nvPr/>
        </p:nvSpPr>
        <p:spPr>
          <a:xfrm>
            <a:off x="4068487" y="2087946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AA9E0EC2-F153-4BD6-BAB6-6EF31BE5D71D}"/>
              </a:ext>
            </a:extLst>
          </p:cNvPr>
          <p:cNvSpPr/>
          <p:nvPr/>
        </p:nvSpPr>
        <p:spPr>
          <a:xfrm>
            <a:off x="4266560" y="3118579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B83DE9ED-07BE-417A-BC84-CCAE756FE003}"/>
              </a:ext>
            </a:extLst>
          </p:cNvPr>
          <p:cNvSpPr/>
          <p:nvPr/>
        </p:nvSpPr>
        <p:spPr>
          <a:xfrm>
            <a:off x="4096140" y="3118175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2B89909E-0051-4ABA-A549-E5E2B8470F4D}"/>
              </a:ext>
            </a:extLst>
          </p:cNvPr>
          <p:cNvSpPr/>
          <p:nvPr/>
        </p:nvSpPr>
        <p:spPr>
          <a:xfrm>
            <a:off x="4440650" y="3118174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9" name="楕円 58">
            <a:extLst>
              <a:ext uri="{FF2B5EF4-FFF2-40B4-BE49-F238E27FC236}">
                <a16:creationId xmlns:a16="http://schemas.microsoft.com/office/drawing/2014/main" id="{DCEDB21D-7906-4D4A-A94A-DB7B12C80D7E}"/>
              </a:ext>
            </a:extLst>
          </p:cNvPr>
          <p:cNvSpPr/>
          <p:nvPr/>
        </p:nvSpPr>
        <p:spPr>
          <a:xfrm>
            <a:off x="4368452" y="2968775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0" name="楕円 59">
            <a:extLst>
              <a:ext uri="{FF2B5EF4-FFF2-40B4-BE49-F238E27FC236}">
                <a16:creationId xmlns:a16="http://schemas.microsoft.com/office/drawing/2014/main" id="{809F8934-8D81-45E1-AAA5-3CBE84F9BFC4}"/>
              </a:ext>
            </a:extLst>
          </p:cNvPr>
          <p:cNvSpPr/>
          <p:nvPr/>
        </p:nvSpPr>
        <p:spPr>
          <a:xfrm>
            <a:off x="4198032" y="2968371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1" name="楕円 60">
            <a:extLst>
              <a:ext uri="{FF2B5EF4-FFF2-40B4-BE49-F238E27FC236}">
                <a16:creationId xmlns:a16="http://schemas.microsoft.com/office/drawing/2014/main" id="{F4315B58-4F55-47D8-BD23-B472F00113B6}"/>
              </a:ext>
            </a:extLst>
          </p:cNvPr>
          <p:cNvSpPr/>
          <p:nvPr/>
        </p:nvSpPr>
        <p:spPr>
          <a:xfrm>
            <a:off x="4542542" y="2968370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2" name="楕円 61">
            <a:extLst>
              <a:ext uri="{FF2B5EF4-FFF2-40B4-BE49-F238E27FC236}">
                <a16:creationId xmlns:a16="http://schemas.microsoft.com/office/drawing/2014/main" id="{23110778-1CC4-44E7-9192-3A249A848DF6}"/>
              </a:ext>
            </a:extLst>
          </p:cNvPr>
          <p:cNvSpPr/>
          <p:nvPr/>
        </p:nvSpPr>
        <p:spPr>
          <a:xfrm>
            <a:off x="4476957" y="2818566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3" name="楕円 62">
            <a:extLst>
              <a:ext uri="{FF2B5EF4-FFF2-40B4-BE49-F238E27FC236}">
                <a16:creationId xmlns:a16="http://schemas.microsoft.com/office/drawing/2014/main" id="{322DEF45-EC8F-4DC3-996B-E3620BB0D76E}"/>
              </a:ext>
            </a:extLst>
          </p:cNvPr>
          <p:cNvSpPr/>
          <p:nvPr/>
        </p:nvSpPr>
        <p:spPr>
          <a:xfrm>
            <a:off x="4306537" y="2818162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4" name="楕円 63">
            <a:extLst>
              <a:ext uri="{FF2B5EF4-FFF2-40B4-BE49-F238E27FC236}">
                <a16:creationId xmlns:a16="http://schemas.microsoft.com/office/drawing/2014/main" id="{5990D693-A07C-4F4A-A7F9-664E52352F8D}"/>
              </a:ext>
            </a:extLst>
          </p:cNvPr>
          <p:cNvSpPr/>
          <p:nvPr/>
        </p:nvSpPr>
        <p:spPr>
          <a:xfrm>
            <a:off x="4651047" y="2818161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5" name="楕円 64">
            <a:extLst>
              <a:ext uri="{FF2B5EF4-FFF2-40B4-BE49-F238E27FC236}">
                <a16:creationId xmlns:a16="http://schemas.microsoft.com/office/drawing/2014/main" id="{E12AC144-BF4D-4B99-8C12-CB0190ED85D5}"/>
              </a:ext>
            </a:extLst>
          </p:cNvPr>
          <p:cNvSpPr/>
          <p:nvPr/>
        </p:nvSpPr>
        <p:spPr>
          <a:xfrm>
            <a:off x="4628933" y="2658742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6" name="楕円 65">
            <a:extLst>
              <a:ext uri="{FF2B5EF4-FFF2-40B4-BE49-F238E27FC236}">
                <a16:creationId xmlns:a16="http://schemas.microsoft.com/office/drawing/2014/main" id="{F5C82E99-2F18-47E7-8795-563707FA84F9}"/>
              </a:ext>
            </a:extLst>
          </p:cNvPr>
          <p:cNvSpPr/>
          <p:nvPr/>
        </p:nvSpPr>
        <p:spPr>
          <a:xfrm>
            <a:off x="4458513" y="2658338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7" name="楕円 66">
            <a:extLst>
              <a:ext uri="{FF2B5EF4-FFF2-40B4-BE49-F238E27FC236}">
                <a16:creationId xmlns:a16="http://schemas.microsoft.com/office/drawing/2014/main" id="{383E43B7-F0B7-4CEF-9216-B21BB1C3D43F}"/>
              </a:ext>
            </a:extLst>
          </p:cNvPr>
          <p:cNvSpPr/>
          <p:nvPr/>
        </p:nvSpPr>
        <p:spPr>
          <a:xfrm>
            <a:off x="4803023" y="2658337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8" name="楕円 67">
            <a:extLst>
              <a:ext uri="{FF2B5EF4-FFF2-40B4-BE49-F238E27FC236}">
                <a16:creationId xmlns:a16="http://schemas.microsoft.com/office/drawing/2014/main" id="{1209DF5B-D7F8-49A6-837E-2986EF5A0352}"/>
              </a:ext>
            </a:extLst>
          </p:cNvPr>
          <p:cNvSpPr/>
          <p:nvPr/>
        </p:nvSpPr>
        <p:spPr>
          <a:xfrm>
            <a:off x="4737030" y="2512511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9" name="楕円 68">
            <a:extLst>
              <a:ext uri="{FF2B5EF4-FFF2-40B4-BE49-F238E27FC236}">
                <a16:creationId xmlns:a16="http://schemas.microsoft.com/office/drawing/2014/main" id="{859650AA-4E3D-48AC-8B40-C63C337072F2}"/>
              </a:ext>
            </a:extLst>
          </p:cNvPr>
          <p:cNvSpPr/>
          <p:nvPr/>
        </p:nvSpPr>
        <p:spPr>
          <a:xfrm>
            <a:off x="4566610" y="2512107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0" name="楕円 69">
            <a:extLst>
              <a:ext uri="{FF2B5EF4-FFF2-40B4-BE49-F238E27FC236}">
                <a16:creationId xmlns:a16="http://schemas.microsoft.com/office/drawing/2014/main" id="{274FC74A-0D22-4D29-ABE5-5C768D71112F}"/>
              </a:ext>
            </a:extLst>
          </p:cNvPr>
          <p:cNvSpPr/>
          <p:nvPr/>
        </p:nvSpPr>
        <p:spPr>
          <a:xfrm>
            <a:off x="4911120" y="2512106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1" name="楕円 70">
            <a:extLst>
              <a:ext uri="{FF2B5EF4-FFF2-40B4-BE49-F238E27FC236}">
                <a16:creationId xmlns:a16="http://schemas.microsoft.com/office/drawing/2014/main" id="{AF38DC35-E3E8-4E40-8EC7-8E8324D5BD8C}"/>
              </a:ext>
            </a:extLst>
          </p:cNvPr>
          <p:cNvSpPr/>
          <p:nvPr/>
        </p:nvSpPr>
        <p:spPr>
          <a:xfrm>
            <a:off x="4851163" y="2376721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2" name="楕円 71">
            <a:extLst>
              <a:ext uri="{FF2B5EF4-FFF2-40B4-BE49-F238E27FC236}">
                <a16:creationId xmlns:a16="http://schemas.microsoft.com/office/drawing/2014/main" id="{3D7DCBCF-B2E1-4E25-9B51-C3D3FFA20C89}"/>
              </a:ext>
            </a:extLst>
          </p:cNvPr>
          <p:cNvSpPr/>
          <p:nvPr/>
        </p:nvSpPr>
        <p:spPr>
          <a:xfrm>
            <a:off x="4680743" y="2365876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3" name="楕円 72">
            <a:extLst>
              <a:ext uri="{FF2B5EF4-FFF2-40B4-BE49-F238E27FC236}">
                <a16:creationId xmlns:a16="http://schemas.microsoft.com/office/drawing/2014/main" id="{1F53905D-7854-4451-9EAB-5E610D043E02}"/>
              </a:ext>
            </a:extLst>
          </p:cNvPr>
          <p:cNvSpPr/>
          <p:nvPr/>
        </p:nvSpPr>
        <p:spPr>
          <a:xfrm>
            <a:off x="5025253" y="2376316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4" name="楕円 73">
            <a:extLst>
              <a:ext uri="{FF2B5EF4-FFF2-40B4-BE49-F238E27FC236}">
                <a16:creationId xmlns:a16="http://schemas.microsoft.com/office/drawing/2014/main" id="{22C10EA1-0F32-4147-8010-EA44C8E47CD3}"/>
              </a:ext>
            </a:extLst>
          </p:cNvPr>
          <p:cNvSpPr/>
          <p:nvPr/>
        </p:nvSpPr>
        <p:spPr>
          <a:xfrm>
            <a:off x="4973501" y="2229316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5" name="楕円 74">
            <a:extLst>
              <a:ext uri="{FF2B5EF4-FFF2-40B4-BE49-F238E27FC236}">
                <a16:creationId xmlns:a16="http://schemas.microsoft.com/office/drawing/2014/main" id="{52BCE769-D212-4EBA-8ADB-C2E70394336B}"/>
              </a:ext>
            </a:extLst>
          </p:cNvPr>
          <p:cNvSpPr/>
          <p:nvPr/>
        </p:nvSpPr>
        <p:spPr>
          <a:xfrm>
            <a:off x="4803081" y="2228912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6" name="楕円 75">
            <a:extLst>
              <a:ext uri="{FF2B5EF4-FFF2-40B4-BE49-F238E27FC236}">
                <a16:creationId xmlns:a16="http://schemas.microsoft.com/office/drawing/2014/main" id="{C2775FD4-8A37-4AA5-BC7F-DA99AA120F86}"/>
              </a:ext>
            </a:extLst>
          </p:cNvPr>
          <p:cNvSpPr/>
          <p:nvPr/>
        </p:nvSpPr>
        <p:spPr>
          <a:xfrm>
            <a:off x="5147591" y="2228911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7" name="楕円 76">
            <a:extLst>
              <a:ext uri="{FF2B5EF4-FFF2-40B4-BE49-F238E27FC236}">
                <a16:creationId xmlns:a16="http://schemas.microsoft.com/office/drawing/2014/main" id="{261D2163-8094-4C3F-A969-EFA558D61239}"/>
              </a:ext>
            </a:extLst>
          </p:cNvPr>
          <p:cNvSpPr/>
          <p:nvPr/>
        </p:nvSpPr>
        <p:spPr>
          <a:xfrm>
            <a:off x="5092078" y="2099635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8" name="楕円 77">
            <a:extLst>
              <a:ext uri="{FF2B5EF4-FFF2-40B4-BE49-F238E27FC236}">
                <a16:creationId xmlns:a16="http://schemas.microsoft.com/office/drawing/2014/main" id="{8F69F049-451D-4DE9-8D01-4566439E6356}"/>
              </a:ext>
            </a:extLst>
          </p:cNvPr>
          <p:cNvSpPr/>
          <p:nvPr/>
        </p:nvSpPr>
        <p:spPr>
          <a:xfrm>
            <a:off x="4921658" y="2099231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9" name="楕円 78">
            <a:extLst>
              <a:ext uri="{FF2B5EF4-FFF2-40B4-BE49-F238E27FC236}">
                <a16:creationId xmlns:a16="http://schemas.microsoft.com/office/drawing/2014/main" id="{F1BF2663-E55C-482D-964E-3EC472EE148F}"/>
              </a:ext>
            </a:extLst>
          </p:cNvPr>
          <p:cNvSpPr/>
          <p:nvPr/>
        </p:nvSpPr>
        <p:spPr>
          <a:xfrm>
            <a:off x="5266168" y="2099230"/>
            <a:ext cx="150133" cy="150133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F712D409-3E85-44EB-95CB-AA4588D7D413}"/>
              </a:ext>
            </a:extLst>
          </p:cNvPr>
          <p:cNvCxnSpPr/>
          <p:nvPr/>
        </p:nvCxnSpPr>
        <p:spPr>
          <a:xfrm flipH="1">
            <a:off x="5108725" y="3402700"/>
            <a:ext cx="545968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28F904B9-E072-405C-8A63-99D7E13098F3}"/>
              </a:ext>
            </a:extLst>
          </p:cNvPr>
          <p:cNvCxnSpPr/>
          <p:nvPr/>
        </p:nvCxnSpPr>
        <p:spPr>
          <a:xfrm flipH="1">
            <a:off x="2902941" y="4221410"/>
            <a:ext cx="694214" cy="966242"/>
          </a:xfrm>
          <a:prstGeom prst="straightConnector1">
            <a:avLst/>
          </a:prstGeom>
          <a:ln w="762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072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フリーフォーム 61"/>
          <p:cNvSpPr/>
          <p:nvPr/>
        </p:nvSpPr>
        <p:spPr>
          <a:xfrm>
            <a:off x="1221501" y="3208801"/>
            <a:ext cx="155260" cy="525410"/>
          </a:xfrm>
          <a:custGeom>
            <a:avLst/>
            <a:gdLst>
              <a:gd name="connsiteX0" fmla="*/ 0 w 266700"/>
              <a:gd name="connsiteY0" fmla="*/ 714380 h 723905"/>
              <a:gd name="connsiteX1" fmla="*/ 123825 w 266700"/>
              <a:gd name="connsiteY1" fmla="*/ 5 h 723905"/>
              <a:gd name="connsiteX2" fmla="*/ 266700 w 266700"/>
              <a:gd name="connsiteY2" fmla="*/ 723905 h 723905"/>
              <a:gd name="connsiteX3" fmla="*/ 266700 w 266700"/>
              <a:gd name="connsiteY3" fmla="*/ 723905 h 723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0" h="723905">
                <a:moveTo>
                  <a:pt x="0" y="714380"/>
                </a:moveTo>
                <a:cubicBezTo>
                  <a:pt x="39687" y="356398"/>
                  <a:pt x="79375" y="-1583"/>
                  <a:pt x="123825" y="5"/>
                </a:cubicBezTo>
                <a:cubicBezTo>
                  <a:pt x="168275" y="1592"/>
                  <a:pt x="266700" y="723905"/>
                  <a:pt x="266700" y="723905"/>
                </a:cubicBezTo>
                <a:lnTo>
                  <a:pt x="266700" y="723905"/>
                </a:ln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6" name="直線コネクタ 5"/>
          <p:cNvCxnSpPr/>
          <p:nvPr/>
        </p:nvCxnSpPr>
        <p:spPr>
          <a:xfrm>
            <a:off x="2288393" y="2686361"/>
            <a:ext cx="82438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/>
          <p:cNvCxnSpPr/>
          <p:nvPr/>
        </p:nvCxnSpPr>
        <p:spPr>
          <a:xfrm>
            <a:off x="2263651" y="2290792"/>
            <a:ext cx="8517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/>
          <p:cNvCxnSpPr/>
          <p:nvPr/>
        </p:nvCxnSpPr>
        <p:spPr>
          <a:xfrm>
            <a:off x="2311228" y="3590552"/>
            <a:ext cx="245828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/>
          <p:cNvCxnSpPr>
            <a:cxnSpLocks/>
          </p:cNvCxnSpPr>
          <p:nvPr/>
        </p:nvCxnSpPr>
        <p:spPr>
          <a:xfrm>
            <a:off x="5995375" y="3614556"/>
            <a:ext cx="47205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/>
          <p:nvPr/>
        </p:nvCxnSpPr>
        <p:spPr>
          <a:xfrm>
            <a:off x="6102952" y="3523984"/>
            <a:ext cx="45944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/>
          <p:cNvCxnSpPr/>
          <p:nvPr/>
        </p:nvCxnSpPr>
        <p:spPr>
          <a:xfrm>
            <a:off x="2325612" y="2189020"/>
            <a:ext cx="70628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/>
          <p:nvPr/>
        </p:nvCxnSpPr>
        <p:spPr>
          <a:xfrm>
            <a:off x="2325705" y="2599461"/>
            <a:ext cx="70618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テキスト ボックス 12"/>
              <p:cNvSpPr txBox="1"/>
              <p:nvPr/>
            </p:nvSpPr>
            <p:spPr>
              <a:xfrm>
                <a:off x="634383" y="2090737"/>
                <a:ext cx="156644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000" dirty="0"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入力光</a:t>
                </a:r>
                <a:r>
                  <a:rPr kumimoji="1" lang="en-US" altLang="ja-JP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kumimoji="1" lang="en-US" altLang="ja-JP" sz="20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ja-JP" altLang="en-US" sz="2000" i="1" smtClean="0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kumimoji="1" lang="en-US" altLang="ja-JP" sz="2000" b="0" i="1" smtClean="0">
                            <a:latin typeface="Cambria Math"/>
                          </a:rPr>
                          <m:t>𝐴</m:t>
                        </m:r>
                      </m:sub>
                    </m:sSub>
                  </m:oMath>
                </a14:m>
                <a:r>
                  <a:rPr kumimoji="1" lang="en-US" altLang="ja-JP" sz="2000" dirty="0"/>
                  <a:t>)</a:t>
                </a:r>
                <a:endParaRPr kumimoji="1" lang="ja-JP" altLang="en-US" sz="2000" dirty="0"/>
              </a:p>
            </p:txBody>
          </p:sp>
        </mc:Choice>
        <mc:Fallback xmlns="">
          <p:sp>
            <p:nvSpPr>
              <p:cNvPr id="13" name="テキスト ボックス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383" y="2090737"/>
                <a:ext cx="1566447" cy="400110"/>
              </a:xfrm>
              <a:prstGeom prst="rect">
                <a:avLst/>
              </a:prstGeom>
              <a:blipFill>
                <a:blip r:embed="rId2"/>
                <a:stretch>
                  <a:fillRect l="-3502" t="-12121" r="-3502" b="-2727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テキスト ボックス 13"/>
              <p:cNvSpPr txBox="1"/>
              <p:nvPr/>
            </p:nvSpPr>
            <p:spPr>
              <a:xfrm>
                <a:off x="437466" y="2532995"/>
                <a:ext cx="186309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000" dirty="0"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クロック光</a:t>
                </a:r>
                <a:r>
                  <a:rPr kumimoji="1" lang="en-US" altLang="ja-JP" sz="20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ja-JP" altLang="en-US" sz="2000" i="1" smtClean="0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kumimoji="1" lang="en-US" altLang="ja-JP" sz="2000" b="0" i="1" smtClean="0">
                            <a:latin typeface="Cambria Math"/>
                          </a:rPr>
                          <m:t>𝐶</m:t>
                        </m:r>
                      </m:sub>
                    </m:sSub>
                  </m:oMath>
                </a14:m>
                <a:r>
                  <a:rPr kumimoji="1" lang="en-US" altLang="ja-JP" sz="2000" dirty="0"/>
                  <a:t>)</a:t>
                </a:r>
                <a:endParaRPr kumimoji="1" lang="ja-JP" altLang="en-US" sz="2000" dirty="0"/>
              </a:p>
            </p:txBody>
          </p:sp>
        </mc:Choice>
        <mc:Fallback xmlns="">
          <p:sp>
            <p:nvSpPr>
              <p:cNvPr id="14" name="テキスト ボックス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466" y="2532995"/>
                <a:ext cx="1863099" cy="400110"/>
              </a:xfrm>
              <a:prstGeom prst="rect">
                <a:avLst/>
              </a:prstGeom>
              <a:blipFill>
                <a:blip r:embed="rId3"/>
                <a:stretch>
                  <a:fillRect t="-12308" b="-2923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テキスト ボックス 14"/>
              <p:cNvSpPr txBox="1"/>
              <p:nvPr/>
            </p:nvSpPr>
            <p:spPr>
              <a:xfrm>
                <a:off x="758914" y="3770080"/>
                <a:ext cx="161927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000" dirty="0"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入力光</a:t>
                </a:r>
                <a:r>
                  <a:rPr lang="en-US" altLang="ja-JP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altLang="ja-JP" sz="20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ja-JP" altLang="en-US" sz="2000" i="1" smtClean="0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lang="en-US" altLang="ja-JP" sz="2000" b="0" i="1" smtClean="0">
                            <a:latin typeface="Cambria Math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altLang="ja-JP" sz="2000" dirty="0"/>
                  <a:t>)</a:t>
                </a:r>
                <a:endParaRPr kumimoji="1" lang="ja-JP" altLang="en-US" sz="2000" dirty="0"/>
              </a:p>
            </p:txBody>
          </p:sp>
        </mc:Choice>
        <mc:Fallback xmlns="">
          <p:sp>
            <p:nvSpPr>
              <p:cNvPr id="15" name="テキスト ボックス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914" y="3770080"/>
                <a:ext cx="1619279" cy="400110"/>
              </a:xfrm>
              <a:prstGeom prst="rect">
                <a:avLst/>
              </a:prstGeom>
              <a:blipFill>
                <a:blip r:embed="rId4"/>
                <a:stretch>
                  <a:fillRect l="-1880" t="-10606" r="-1504" b="-2727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フリーフォーム 75"/>
          <p:cNvSpPr/>
          <p:nvPr/>
        </p:nvSpPr>
        <p:spPr>
          <a:xfrm>
            <a:off x="1737735" y="3223600"/>
            <a:ext cx="155260" cy="525410"/>
          </a:xfrm>
          <a:custGeom>
            <a:avLst/>
            <a:gdLst>
              <a:gd name="connsiteX0" fmla="*/ 0 w 266700"/>
              <a:gd name="connsiteY0" fmla="*/ 714380 h 723905"/>
              <a:gd name="connsiteX1" fmla="*/ 123825 w 266700"/>
              <a:gd name="connsiteY1" fmla="*/ 5 h 723905"/>
              <a:gd name="connsiteX2" fmla="*/ 266700 w 266700"/>
              <a:gd name="connsiteY2" fmla="*/ 723905 h 723905"/>
              <a:gd name="connsiteX3" fmla="*/ 266700 w 266700"/>
              <a:gd name="connsiteY3" fmla="*/ 723905 h 723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0" h="723905">
                <a:moveTo>
                  <a:pt x="0" y="714380"/>
                </a:moveTo>
                <a:cubicBezTo>
                  <a:pt x="39687" y="356398"/>
                  <a:pt x="79375" y="-1583"/>
                  <a:pt x="123825" y="5"/>
                </a:cubicBezTo>
                <a:cubicBezTo>
                  <a:pt x="168275" y="1592"/>
                  <a:pt x="266700" y="723905"/>
                  <a:pt x="266700" y="723905"/>
                </a:cubicBezTo>
                <a:lnTo>
                  <a:pt x="266700" y="723905"/>
                </a:ln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8" name="フリーフォーム 76"/>
          <p:cNvSpPr/>
          <p:nvPr/>
        </p:nvSpPr>
        <p:spPr>
          <a:xfrm>
            <a:off x="927085" y="3208801"/>
            <a:ext cx="155260" cy="525410"/>
          </a:xfrm>
          <a:custGeom>
            <a:avLst/>
            <a:gdLst>
              <a:gd name="connsiteX0" fmla="*/ 0 w 266700"/>
              <a:gd name="connsiteY0" fmla="*/ 714380 h 723905"/>
              <a:gd name="connsiteX1" fmla="*/ 123825 w 266700"/>
              <a:gd name="connsiteY1" fmla="*/ 5 h 723905"/>
              <a:gd name="connsiteX2" fmla="*/ 266700 w 266700"/>
              <a:gd name="connsiteY2" fmla="*/ 723905 h 723905"/>
              <a:gd name="connsiteX3" fmla="*/ 266700 w 266700"/>
              <a:gd name="connsiteY3" fmla="*/ 723905 h 723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0" h="723905">
                <a:moveTo>
                  <a:pt x="0" y="714380"/>
                </a:moveTo>
                <a:cubicBezTo>
                  <a:pt x="39687" y="356398"/>
                  <a:pt x="79375" y="-1583"/>
                  <a:pt x="123825" y="5"/>
                </a:cubicBezTo>
                <a:cubicBezTo>
                  <a:pt x="168275" y="1592"/>
                  <a:pt x="266700" y="723905"/>
                  <a:pt x="266700" y="723905"/>
                </a:cubicBezTo>
                <a:lnTo>
                  <a:pt x="266700" y="723905"/>
                </a:ln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9" name="直線コネクタ 18"/>
          <p:cNvCxnSpPr/>
          <p:nvPr/>
        </p:nvCxnSpPr>
        <p:spPr>
          <a:xfrm flipV="1">
            <a:off x="770460" y="3734211"/>
            <a:ext cx="1461331" cy="58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テキスト ボックス 19"/>
              <p:cNvSpPr txBox="1"/>
              <p:nvPr/>
            </p:nvSpPr>
            <p:spPr>
              <a:xfrm>
                <a:off x="6709244" y="3523984"/>
                <a:ext cx="17053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2000" dirty="0">
                    <a:latin typeface="Meiryo UI" panose="020B0604030504040204" pitchFamily="50" charset="-128"/>
                    <a:ea typeface="Meiryo UI" panose="020B0604030504040204" pitchFamily="50" charset="-128"/>
                    <a:cs typeface="Meiryo UI" panose="020B0604030504040204" pitchFamily="50" charset="-128"/>
                  </a:rPr>
                  <a:t>出力光</a:t>
                </a:r>
                <a:r>
                  <a:rPr kumimoji="1" lang="en-US" altLang="ja-JP" sz="20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ja-JP" altLang="en-US" sz="2000" i="1" smtClean="0">
                            <a:latin typeface="Cambria Math"/>
                          </a:rPr>
                          <m:t>𝜆</m:t>
                        </m:r>
                      </m:e>
                      <m:sub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kumimoji="1" lang="en-US" altLang="ja-JP" sz="2000" dirty="0"/>
                  <a:t>)</a:t>
                </a:r>
                <a:endParaRPr kumimoji="1" lang="ja-JP" altLang="en-US" sz="2000" dirty="0"/>
              </a:p>
            </p:txBody>
          </p:sp>
        </mc:Choice>
        <mc:Fallback xmlns="">
          <p:sp>
            <p:nvSpPr>
              <p:cNvPr id="20" name="テキスト ボックス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9244" y="3523984"/>
                <a:ext cx="1705355" cy="400110"/>
              </a:xfrm>
              <a:prstGeom prst="rect">
                <a:avLst/>
              </a:prstGeom>
              <a:blipFill>
                <a:blip r:embed="rId5"/>
                <a:stretch>
                  <a:fillRect t="-10606" b="-2727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直線矢印コネクタ 20"/>
          <p:cNvCxnSpPr/>
          <p:nvPr/>
        </p:nvCxnSpPr>
        <p:spPr>
          <a:xfrm>
            <a:off x="2378193" y="3523984"/>
            <a:ext cx="684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/>
        </p:nvCxnSpPr>
        <p:spPr>
          <a:xfrm flipV="1">
            <a:off x="727953" y="2066296"/>
            <a:ext cx="1461331" cy="58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フリーフォーム 85"/>
          <p:cNvSpPr/>
          <p:nvPr/>
        </p:nvSpPr>
        <p:spPr>
          <a:xfrm>
            <a:off x="884578" y="1541474"/>
            <a:ext cx="155260" cy="525410"/>
          </a:xfrm>
          <a:custGeom>
            <a:avLst/>
            <a:gdLst>
              <a:gd name="connsiteX0" fmla="*/ 0 w 266700"/>
              <a:gd name="connsiteY0" fmla="*/ 714380 h 723905"/>
              <a:gd name="connsiteX1" fmla="*/ 123825 w 266700"/>
              <a:gd name="connsiteY1" fmla="*/ 5 h 723905"/>
              <a:gd name="connsiteX2" fmla="*/ 266700 w 266700"/>
              <a:gd name="connsiteY2" fmla="*/ 723905 h 723905"/>
              <a:gd name="connsiteX3" fmla="*/ 266700 w 266700"/>
              <a:gd name="connsiteY3" fmla="*/ 723905 h 723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0" h="723905">
                <a:moveTo>
                  <a:pt x="0" y="714380"/>
                </a:moveTo>
                <a:cubicBezTo>
                  <a:pt x="39687" y="356398"/>
                  <a:pt x="79375" y="-1583"/>
                  <a:pt x="123825" y="5"/>
                </a:cubicBezTo>
                <a:cubicBezTo>
                  <a:pt x="168275" y="1592"/>
                  <a:pt x="266700" y="723905"/>
                  <a:pt x="266700" y="723905"/>
                </a:cubicBezTo>
                <a:lnTo>
                  <a:pt x="266700" y="723905"/>
                </a:ln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4" name="フリーフォーム 82"/>
          <p:cNvSpPr/>
          <p:nvPr/>
        </p:nvSpPr>
        <p:spPr>
          <a:xfrm>
            <a:off x="1712416" y="1541474"/>
            <a:ext cx="155260" cy="525410"/>
          </a:xfrm>
          <a:custGeom>
            <a:avLst/>
            <a:gdLst>
              <a:gd name="connsiteX0" fmla="*/ 0 w 266700"/>
              <a:gd name="connsiteY0" fmla="*/ 714380 h 723905"/>
              <a:gd name="connsiteX1" fmla="*/ 123825 w 266700"/>
              <a:gd name="connsiteY1" fmla="*/ 5 h 723905"/>
              <a:gd name="connsiteX2" fmla="*/ 266700 w 266700"/>
              <a:gd name="connsiteY2" fmla="*/ 723905 h 723905"/>
              <a:gd name="connsiteX3" fmla="*/ 266700 w 266700"/>
              <a:gd name="connsiteY3" fmla="*/ 723905 h 723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0" h="723905">
                <a:moveTo>
                  <a:pt x="0" y="714380"/>
                </a:moveTo>
                <a:cubicBezTo>
                  <a:pt x="39687" y="356398"/>
                  <a:pt x="79375" y="-1583"/>
                  <a:pt x="123825" y="5"/>
                </a:cubicBezTo>
                <a:cubicBezTo>
                  <a:pt x="168275" y="1592"/>
                  <a:pt x="266700" y="723905"/>
                  <a:pt x="266700" y="723905"/>
                </a:cubicBezTo>
                <a:lnTo>
                  <a:pt x="266700" y="723905"/>
                </a:ln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5" name="フリーフォーム 83"/>
          <p:cNvSpPr/>
          <p:nvPr/>
        </p:nvSpPr>
        <p:spPr>
          <a:xfrm>
            <a:off x="1442041" y="1541474"/>
            <a:ext cx="155260" cy="525410"/>
          </a:xfrm>
          <a:custGeom>
            <a:avLst/>
            <a:gdLst>
              <a:gd name="connsiteX0" fmla="*/ 0 w 266700"/>
              <a:gd name="connsiteY0" fmla="*/ 714380 h 723905"/>
              <a:gd name="connsiteX1" fmla="*/ 123825 w 266700"/>
              <a:gd name="connsiteY1" fmla="*/ 5 h 723905"/>
              <a:gd name="connsiteX2" fmla="*/ 266700 w 266700"/>
              <a:gd name="connsiteY2" fmla="*/ 723905 h 723905"/>
              <a:gd name="connsiteX3" fmla="*/ 266700 w 266700"/>
              <a:gd name="connsiteY3" fmla="*/ 723905 h 723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0" h="723905">
                <a:moveTo>
                  <a:pt x="0" y="714380"/>
                </a:moveTo>
                <a:cubicBezTo>
                  <a:pt x="39687" y="356398"/>
                  <a:pt x="79375" y="-1583"/>
                  <a:pt x="123825" y="5"/>
                </a:cubicBezTo>
                <a:cubicBezTo>
                  <a:pt x="168275" y="1592"/>
                  <a:pt x="266700" y="723905"/>
                  <a:pt x="266700" y="723905"/>
                </a:cubicBezTo>
                <a:lnTo>
                  <a:pt x="266700" y="723905"/>
                </a:ln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28" name="直線コネクタ 27"/>
          <p:cNvCxnSpPr>
            <a:cxnSpLocks/>
          </p:cNvCxnSpPr>
          <p:nvPr/>
        </p:nvCxnSpPr>
        <p:spPr>
          <a:xfrm>
            <a:off x="4341237" y="2686361"/>
            <a:ext cx="21413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正方形/長方形 28"/>
          <p:cNvSpPr/>
          <p:nvPr/>
        </p:nvSpPr>
        <p:spPr>
          <a:xfrm>
            <a:off x="3112778" y="2135541"/>
            <a:ext cx="1228459" cy="68166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PC-QDSOA1</a:t>
            </a:r>
            <a:endParaRPr kumimoji="1" lang="ja-JP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正方形/長方形 29"/>
          <p:cNvSpPr/>
          <p:nvPr/>
        </p:nvSpPr>
        <p:spPr>
          <a:xfrm>
            <a:off x="4769514" y="3048423"/>
            <a:ext cx="1225861" cy="68166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PC-QDSOA2</a:t>
            </a:r>
            <a:endParaRPr kumimoji="1" lang="ja-JP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1" name="直線コネクタ 30"/>
          <p:cNvCxnSpPr/>
          <p:nvPr/>
        </p:nvCxnSpPr>
        <p:spPr>
          <a:xfrm>
            <a:off x="4555375" y="2686361"/>
            <a:ext cx="0" cy="5469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/>
          <p:cNvCxnSpPr/>
          <p:nvPr/>
        </p:nvCxnSpPr>
        <p:spPr>
          <a:xfrm>
            <a:off x="4555375" y="3216565"/>
            <a:ext cx="21413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35"/>
          <p:cNvCxnSpPr/>
          <p:nvPr/>
        </p:nvCxnSpPr>
        <p:spPr>
          <a:xfrm flipV="1">
            <a:off x="6872709" y="3516513"/>
            <a:ext cx="1461331" cy="58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フリーフォーム 107"/>
          <p:cNvSpPr/>
          <p:nvPr/>
        </p:nvSpPr>
        <p:spPr>
          <a:xfrm>
            <a:off x="7029334" y="2991691"/>
            <a:ext cx="155260" cy="525410"/>
          </a:xfrm>
          <a:custGeom>
            <a:avLst/>
            <a:gdLst>
              <a:gd name="connsiteX0" fmla="*/ 0 w 266700"/>
              <a:gd name="connsiteY0" fmla="*/ 714380 h 723905"/>
              <a:gd name="connsiteX1" fmla="*/ 123825 w 266700"/>
              <a:gd name="connsiteY1" fmla="*/ 5 h 723905"/>
              <a:gd name="connsiteX2" fmla="*/ 266700 w 266700"/>
              <a:gd name="connsiteY2" fmla="*/ 723905 h 723905"/>
              <a:gd name="connsiteX3" fmla="*/ 266700 w 266700"/>
              <a:gd name="connsiteY3" fmla="*/ 723905 h 723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0" h="723905">
                <a:moveTo>
                  <a:pt x="0" y="714380"/>
                </a:moveTo>
                <a:cubicBezTo>
                  <a:pt x="39687" y="356398"/>
                  <a:pt x="79375" y="-1583"/>
                  <a:pt x="123825" y="5"/>
                </a:cubicBezTo>
                <a:cubicBezTo>
                  <a:pt x="168275" y="1592"/>
                  <a:pt x="266700" y="723905"/>
                  <a:pt x="266700" y="723905"/>
                </a:cubicBezTo>
                <a:lnTo>
                  <a:pt x="266700" y="723905"/>
                </a:ln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5" name="フリーフォーム 94"/>
          <p:cNvSpPr/>
          <p:nvPr/>
        </p:nvSpPr>
        <p:spPr>
          <a:xfrm>
            <a:off x="7857172" y="2991691"/>
            <a:ext cx="155260" cy="525410"/>
          </a:xfrm>
          <a:custGeom>
            <a:avLst/>
            <a:gdLst>
              <a:gd name="connsiteX0" fmla="*/ 0 w 266700"/>
              <a:gd name="connsiteY0" fmla="*/ 714380 h 723905"/>
              <a:gd name="connsiteX1" fmla="*/ 123825 w 266700"/>
              <a:gd name="connsiteY1" fmla="*/ 5 h 723905"/>
              <a:gd name="connsiteX2" fmla="*/ 266700 w 266700"/>
              <a:gd name="connsiteY2" fmla="*/ 723905 h 723905"/>
              <a:gd name="connsiteX3" fmla="*/ 266700 w 266700"/>
              <a:gd name="connsiteY3" fmla="*/ 723905 h 723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700" h="723905">
                <a:moveTo>
                  <a:pt x="0" y="714380"/>
                </a:moveTo>
                <a:cubicBezTo>
                  <a:pt x="39687" y="356398"/>
                  <a:pt x="79375" y="-1583"/>
                  <a:pt x="123825" y="5"/>
                </a:cubicBezTo>
                <a:cubicBezTo>
                  <a:pt x="168275" y="1592"/>
                  <a:pt x="266700" y="723905"/>
                  <a:pt x="266700" y="723905"/>
                </a:cubicBezTo>
                <a:lnTo>
                  <a:pt x="266700" y="723905"/>
                </a:ln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38045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線コネクタ 2"/>
          <p:cNvCxnSpPr/>
          <p:nvPr/>
        </p:nvCxnSpPr>
        <p:spPr>
          <a:xfrm>
            <a:off x="3510968" y="747748"/>
            <a:ext cx="0" cy="14571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線コネクタ 3"/>
          <p:cNvCxnSpPr/>
          <p:nvPr/>
        </p:nvCxnSpPr>
        <p:spPr>
          <a:xfrm>
            <a:off x="3510968" y="2204864"/>
            <a:ext cx="223224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フリーフォーム 8"/>
          <p:cNvSpPr/>
          <p:nvPr/>
        </p:nvSpPr>
        <p:spPr>
          <a:xfrm>
            <a:off x="3512636" y="1151906"/>
            <a:ext cx="356259" cy="1056904"/>
          </a:xfrm>
          <a:custGeom>
            <a:avLst/>
            <a:gdLst>
              <a:gd name="connsiteX0" fmla="*/ 0 w 356259"/>
              <a:gd name="connsiteY0" fmla="*/ 1056904 h 1056904"/>
              <a:gd name="connsiteX1" fmla="*/ 178129 w 356259"/>
              <a:gd name="connsiteY1" fmla="*/ 0 h 1056904"/>
              <a:gd name="connsiteX2" fmla="*/ 356259 w 356259"/>
              <a:gd name="connsiteY2" fmla="*/ 1056904 h 105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259" h="1056904">
                <a:moveTo>
                  <a:pt x="0" y="1056904"/>
                </a:moveTo>
                <a:cubicBezTo>
                  <a:pt x="59376" y="528452"/>
                  <a:pt x="118753" y="0"/>
                  <a:pt x="178129" y="0"/>
                </a:cubicBezTo>
                <a:cubicBezTo>
                  <a:pt x="237505" y="0"/>
                  <a:pt x="296882" y="528452"/>
                  <a:pt x="356259" y="1056904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2" name="直線コネクタ 11"/>
          <p:cNvCxnSpPr/>
          <p:nvPr/>
        </p:nvCxnSpPr>
        <p:spPr>
          <a:xfrm>
            <a:off x="3902698" y="747748"/>
            <a:ext cx="0" cy="1457116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フリーフォーム 14"/>
          <p:cNvSpPr/>
          <p:nvPr/>
        </p:nvSpPr>
        <p:spPr>
          <a:xfrm>
            <a:off x="3902698" y="2076604"/>
            <a:ext cx="356259" cy="128260"/>
          </a:xfrm>
          <a:custGeom>
            <a:avLst/>
            <a:gdLst>
              <a:gd name="connsiteX0" fmla="*/ 0 w 356259"/>
              <a:gd name="connsiteY0" fmla="*/ 1056904 h 1056904"/>
              <a:gd name="connsiteX1" fmla="*/ 178129 w 356259"/>
              <a:gd name="connsiteY1" fmla="*/ 0 h 1056904"/>
              <a:gd name="connsiteX2" fmla="*/ 356259 w 356259"/>
              <a:gd name="connsiteY2" fmla="*/ 1056904 h 105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259" h="1056904">
                <a:moveTo>
                  <a:pt x="0" y="1056904"/>
                </a:moveTo>
                <a:cubicBezTo>
                  <a:pt x="59376" y="528452"/>
                  <a:pt x="118753" y="0"/>
                  <a:pt x="178129" y="0"/>
                </a:cubicBezTo>
                <a:cubicBezTo>
                  <a:pt x="237505" y="0"/>
                  <a:pt x="296882" y="528452"/>
                  <a:pt x="356259" y="1056904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フリーフォーム 16"/>
          <p:cNvSpPr/>
          <p:nvPr/>
        </p:nvSpPr>
        <p:spPr>
          <a:xfrm>
            <a:off x="4294429" y="908720"/>
            <a:ext cx="356259" cy="1300090"/>
          </a:xfrm>
          <a:custGeom>
            <a:avLst/>
            <a:gdLst>
              <a:gd name="connsiteX0" fmla="*/ 0 w 356259"/>
              <a:gd name="connsiteY0" fmla="*/ 1056904 h 1056904"/>
              <a:gd name="connsiteX1" fmla="*/ 178129 w 356259"/>
              <a:gd name="connsiteY1" fmla="*/ 0 h 1056904"/>
              <a:gd name="connsiteX2" fmla="*/ 356259 w 356259"/>
              <a:gd name="connsiteY2" fmla="*/ 1056904 h 105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259" h="1056904">
                <a:moveTo>
                  <a:pt x="0" y="1056904"/>
                </a:moveTo>
                <a:cubicBezTo>
                  <a:pt x="59376" y="528452"/>
                  <a:pt x="118753" y="0"/>
                  <a:pt x="178129" y="0"/>
                </a:cubicBezTo>
                <a:cubicBezTo>
                  <a:pt x="237505" y="0"/>
                  <a:pt x="296882" y="528452"/>
                  <a:pt x="356259" y="1056904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8" name="直線コネクタ 17"/>
          <p:cNvCxnSpPr/>
          <p:nvPr/>
        </p:nvCxnSpPr>
        <p:spPr>
          <a:xfrm>
            <a:off x="4684491" y="747748"/>
            <a:ext cx="0" cy="1457116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フリーフォーム 20"/>
          <p:cNvSpPr/>
          <p:nvPr/>
        </p:nvSpPr>
        <p:spPr>
          <a:xfrm>
            <a:off x="4684491" y="1942611"/>
            <a:ext cx="356259" cy="267986"/>
          </a:xfrm>
          <a:custGeom>
            <a:avLst/>
            <a:gdLst>
              <a:gd name="connsiteX0" fmla="*/ 0 w 356259"/>
              <a:gd name="connsiteY0" fmla="*/ 1056904 h 1056904"/>
              <a:gd name="connsiteX1" fmla="*/ 178129 w 356259"/>
              <a:gd name="connsiteY1" fmla="*/ 0 h 1056904"/>
              <a:gd name="connsiteX2" fmla="*/ 356259 w 356259"/>
              <a:gd name="connsiteY2" fmla="*/ 1056904 h 105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259" h="1056904">
                <a:moveTo>
                  <a:pt x="0" y="1056904"/>
                </a:moveTo>
                <a:cubicBezTo>
                  <a:pt x="59376" y="528452"/>
                  <a:pt x="118753" y="0"/>
                  <a:pt x="178129" y="0"/>
                </a:cubicBezTo>
                <a:cubicBezTo>
                  <a:pt x="237505" y="0"/>
                  <a:pt x="296882" y="528452"/>
                  <a:pt x="356259" y="1056904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22" name="直線コネクタ 21"/>
          <p:cNvCxnSpPr/>
          <p:nvPr/>
        </p:nvCxnSpPr>
        <p:spPr>
          <a:xfrm>
            <a:off x="5074553" y="749535"/>
            <a:ext cx="0" cy="1457116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/>
          <p:cNvCxnSpPr/>
          <p:nvPr/>
        </p:nvCxnSpPr>
        <p:spPr>
          <a:xfrm>
            <a:off x="4292760" y="743802"/>
            <a:ext cx="0" cy="1457116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フリーフォーム 22"/>
          <p:cNvSpPr/>
          <p:nvPr/>
        </p:nvSpPr>
        <p:spPr>
          <a:xfrm>
            <a:off x="5076222" y="1340769"/>
            <a:ext cx="356259" cy="865882"/>
          </a:xfrm>
          <a:custGeom>
            <a:avLst/>
            <a:gdLst>
              <a:gd name="connsiteX0" fmla="*/ 0 w 356259"/>
              <a:gd name="connsiteY0" fmla="*/ 1056904 h 1056904"/>
              <a:gd name="connsiteX1" fmla="*/ 178129 w 356259"/>
              <a:gd name="connsiteY1" fmla="*/ 0 h 1056904"/>
              <a:gd name="connsiteX2" fmla="*/ 356259 w 356259"/>
              <a:gd name="connsiteY2" fmla="*/ 1056904 h 105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259" h="1056904">
                <a:moveTo>
                  <a:pt x="0" y="1056904"/>
                </a:moveTo>
                <a:cubicBezTo>
                  <a:pt x="59376" y="528452"/>
                  <a:pt x="118753" y="0"/>
                  <a:pt x="178129" y="0"/>
                </a:cubicBezTo>
                <a:cubicBezTo>
                  <a:pt x="237505" y="0"/>
                  <a:pt x="296882" y="528452"/>
                  <a:pt x="356259" y="1056904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24" name="直線コネクタ 23"/>
          <p:cNvCxnSpPr/>
          <p:nvPr/>
        </p:nvCxnSpPr>
        <p:spPr>
          <a:xfrm>
            <a:off x="5466284" y="745589"/>
            <a:ext cx="0" cy="1457116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/>
          <p:cNvCxnSpPr/>
          <p:nvPr/>
        </p:nvCxnSpPr>
        <p:spPr>
          <a:xfrm>
            <a:off x="3690765" y="2348880"/>
            <a:ext cx="390062" cy="86409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/>
          <p:cNvCxnSpPr/>
          <p:nvPr/>
        </p:nvCxnSpPr>
        <p:spPr>
          <a:xfrm>
            <a:off x="4099398" y="2348880"/>
            <a:ext cx="159559" cy="86409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/>
          <p:cNvCxnSpPr/>
          <p:nvPr/>
        </p:nvCxnSpPr>
        <p:spPr>
          <a:xfrm flipH="1">
            <a:off x="4472558" y="2348880"/>
            <a:ext cx="1" cy="86409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/>
          <p:cNvCxnSpPr/>
          <p:nvPr/>
        </p:nvCxnSpPr>
        <p:spPr>
          <a:xfrm flipH="1">
            <a:off x="4684491" y="2348880"/>
            <a:ext cx="178130" cy="86409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/>
          <p:cNvCxnSpPr/>
          <p:nvPr/>
        </p:nvCxnSpPr>
        <p:spPr>
          <a:xfrm flipH="1">
            <a:off x="4951128" y="2348880"/>
            <a:ext cx="303223" cy="86409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グループ化 75"/>
          <p:cNvGrpSpPr/>
          <p:nvPr/>
        </p:nvGrpSpPr>
        <p:grpSpPr>
          <a:xfrm>
            <a:off x="3347864" y="3294024"/>
            <a:ext cx="2952328" cy="3025145"/>
            <a:chOff x="2841940" y="3561792"/>
            <a:chExt cx="1422043" cy="1457116"/>
          </a:xfrm>
        </p:grpSpPr>
        <p:cxnSp>
          <p:nvCxnSpPr>
            <p:cNvPr id="64" name="直線コネクタ 63"/>
            <p:cNvCxnSpPr/>
            <p:nvPr/>
          </p:nvCxnSpPr>
          <p:spPr>
            <a:xfrm>
              <a:off x="2841940" y="3561792"/>
              <a:ext cx="0" cy="14571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フリーフォーム 65"/>
            <p:cNvSpPr/>
            <p:nvPr/>
          </p:nvSpPr>
          <p:spPr>
            <a:xfrm>
              <a:off x="2909301" y="3949000"/>
              <a:ext cx="1250631" cy="1056904"/>
            </a:xfrm>
            <a:custGeom>
              <a:avLst/>
              <a:gdLst>
                <a:gd name="connsiteX0" fmla="*/ 0 w 356259"/>
                <a:gd name="connsiteY0" fmla="*/ 1056904 h 1056904"/>
                <a:gd name="connsiteX1" fmla="*/ 178129 w 356259"/>
                <a:gd name="connsiteY1" fmla="*/ 0 h 1056904"/>
                <a:gd name="connsiteX2" fmla="*/ 356259 w 356259"/>
                <a:gd name="connsiteY2" fmla="*/ 1056904 h 105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259" h="1056904">
                  <a:moveTo>
                    <a:pt x="0" y="1056904"/>
                  </a:moveTo>
                  <a:cubicBezTo>
                    <a:pt x="59376" y="528452"/>
                    <a:pt x="118753" y="0"/>
                    <a:pt x="178129" y="0"/>
                  </a:cubicBezTo>
                  <a:cubicBezTo>
                    <a:pt x="237505" y="0"/>
                    <a:pt x="296882" y="528452"/>
                    <a:pt x="356259" y="1056904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8" name="フリーフォーム 67"/>
            <p:cNvSpPr/>
            <p:nvPr/>
          </p:nvSpPr>
          <p:spPr>
            <a:xfrm>
              <a:off x="2909301" y="4879055"/>
              <a:ext cx="1250630" cy="128260"/>
            </a:xfrm>
            <a:custGeom>
              <a:avLst/>
              <a:gdLst>
                <a:gd name="connsiteX0" fmla="*/ 0 w 356259"/>
                <a:gd name="connsiteY0" fmla="*/ 1056904 h 1056904"/>
                <a:gd name="connsiteX1" fmla="*/ 178129 w 356259"/>
                <a:gd name="connsiteY1" fmla="*/ 0 h 1056904"/>
                <a:gd name="connsiteX2" fmla="*/ 356259 w 356259"/>
                <a:gd name="connsiteY2" fmla="*/ 1056904 h 105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259" h="1056904">
                  <a:moveTo>
                    <a:pt x="0" y="1056904"/>
                  </a:moveTo>
                  <a:cubicBezTo>
                    <a:pt x="59376" y="528452"/>
                    <a:pt x="118753" y="0"/>
                    <a:pt x="178129" y="0"/>
                  </a:cubicBezTo>
                  <a:cubicBezTo>
                    <a:pt x="237505" y="0"/>
                    <a:pt x="296882" y="528452"/>
                    <a:pt x="356259" y="1056904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9" name="フリーフォーム 68"/>
            <p:cNvSpPr/>
            <p:nvPr/>
          </p:nvSpPr>
          <p:spPr>
            <a:xfrm>
              <a:off x="2909301" y="3698934"/>
              <a:ext cx="1250630" cy="1300090"/>
            </a:xfrm>
            <a:custGeom>
              <a:avLst/>
              <a:gdLst>
                <a:gd name="connsiteX0" fmla="*/ 0 w 356259"/>
                <a:gd name="connsiteY0" fmla="*/ 1056904 h 1056904"/>
                <a:gd name="connsiteX1" fmla="*/ 178129 w 356259"/>
                <a:gd name="connsiteY1" fmla="*/ 0 h 1056904"/>
                <a:gd name="connsiteX2" fmla="*/ 356259 w 356259"/>
                <a:gd name="connsiteY2" fmla="*/ 1056904 h 105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259" h="1056904">
                  <a:moveTo>
                    <a:pt x="0" y="1056904"/>
                  </a:moveTo>
                  <a:cubicBezTo>
                    <a:pt x="59376" y="528452"/>
                    <a:pt x="118753" y="0"/>
                    <a:pt x="178129" y="0"/>
                  </a:cubicBezTo>
                  <a:cubicBezTo>
                    <a:pt x="237505" y="0"/>
                    <a:pt x="296882" y="528452"/>
                    <a:pt x="356259" y="1056904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71" name="フリーフォーム 70"/>
            <p:cNvSpPr/>
            <p:nvPr/>
          </p:nvSpPr>
          <p:spPr>
            <a:xfrm>
              <a:off x="2903285" y="4745610"/>
              <a:ext cx="1250630" cy="267986"/>
            </a:xfrm>
            <a:custGeom>
              <a:avLst/>
              <a:gdLst>
                <a:gd name="connsiteX0" fmla="*/ 0 w 356259"/>
                <a:gd name="connsiteY0" fmla="*/ 1056904 h 1056904"/>
                <a:gd name="connsiteX1" fmla="*/ 178129 w 356259"/>
                <a:gd name="connsiteY1" fmla="*/ 0 h 1056904"/>
                <a:gd name="connsiteX2" fmla="*/ 356259 w 356259"/>
                <a:gd name="connsiteY2" fmla="*/ 1056904 h 105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259" h="1056904">
                  <a:moveTo>
                    <a:pt x="0" y="1056904"/>
                  </a:moveTo>
                  <a:cubicBezTo>
                    <a:pt x="59376" y="528452"/>
                    <a:pt x="118753" y="0"/>
                    <a:pt x="178129" y="0"/>
                  </a:cubicBezTo>
                  <a:cubicBezTo>
                    <a:pt x="237505" y="0"/>
                    <a:pt x="296882" y="528452"/>
                    <a:pt x="356259" y="1056904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74" name="フリーフォーム 73"/>
            <p:cNvSpPr/>
            <p:nvPr/>
          </p:nvSpPr>
          <p:spPr>
            <a:xfrm>
              <a:off x="2903435" y="4137426"/>
              <a:ext cx="1250629" cy="865882"/>
            </a:xfrm>
            <a:custGeom>
              <a:avLst/>
              <a:gdLst>
                <a:gd name="connsiteX0" fmla="*/ 0 w 356259"/>
                <a:gd name="connsiteY0" fmla="*/ 1056904 h 1056904"/>
                <a:gd name="connsiteX1" fmla="*/ 178129 w 356259"/>
                <a:gd name="connsiteY1" fmla="*/ 0 h 1056904"/>
                <a:gd name="connsiteX2" fmla="*/ 356259 w 356259"/>
                <a:gd name="connsiteY2" fmla="*/ 1056904 h 105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259" h="1056904">
                  <a:moveTo>
                    <a:pt x="0" y="1056904"/>
                  </a:moveTo>
                  <a:cubicBezTo>
                    <a:pt x="59376" y="528452"/>
                    <a:pt x="118753" y="0"/>
                    <a:pt x="178129" y="0"/>
                  </a:cubicBezTo>
                  <a:cubicBezTo>
                    <a:pt x="237505" y="0"/>
                    <a:pt x="296882" y="528452"/>
                    <a:pt x="356259" y="1056904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65" name="直線コネクタ 64"/>
            <p:cNvCxnSpPr/>
            <p:nvPr/>
          </p:nvCxnSpPr>
          <p:spPr>
            <a:xfrm>
              <a:off x="2841940" y="5013175"/>
              <a:ext cx="1422043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20044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直線矢印コネクタ 60"/>
          <p:cNvCxnSpPr/>
          <p:nvPr/>
        </p:nvCxnSpPr>
        <p:spPr>
          <a:xfrm flipH="1">
            <a:off x="6034908" y="425200"/>
            <a:ext cx="636943" cy="636944"/>
          </a:xfrm>
          <a:prstGeom prst="straightConnector1">
            <a:avLst/>
          </a:prstGeom>
          <a:ln w="38100">
            <a:solidFill>
              <a:srgbClr val="00FF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グループ化 22"/>
          <p:cNvGrpSpPr/>
          <p:nvPr/>
        </p:nvGrpSpPr>
        <p:grpSpPr>
          <a:xfrm>
            <a:off x="1472437" y="1082842"/>
            <a:ext cx="6212112" cy="3730884"/>
            <a:chOff x="4934858" y="2611859"/>
            <a:chExt cx="3980619" cy="3730884"/>
          </a:xfrm>
        </p:grpSpPr>
        <p:cxnSp>
          <p:nvCxnSpPr>
            <p:cNvPr id="5" name="直線コネクタ 4"/>
            <p:cNvCxnSpPr/>
            <p:nvPr/>
          </p:nvCxnSpPr>
          <p:spPr>
            <a:xfrm flipH="1">
              <a:off x="4934858" y="2611859"/>
              <a:ext cx="1421649" cy="169585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コネクタ 5"/>
            <p:cNvCxnSpPr/>
            <p:nvPr/>
          </p:nvCxnSpPr>
          <p:spPr>
            <a:xfrm flipH="1">
              <a:off x="5787847" y="2611859"/>
              <a:ext cx="1421649" cy="169585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コネクタ 6"/>
            <p:cNvCxnSpPr/>
            <p:nvPr/>
          </p:nvCxnSpPr>
          <p:spPr>
            <a:xfrm>
              <a:off x="4934858" y="4307716"/>
              <a:ext cx="0" cy="20350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/>
            <p:cNvCxnSpPr/>
            <p:nvPr/>
          </p:nvCxnSpPr>
          <p:spPr>
            <a:xfrm>
              <a:off x="5787847" y="4307716"/>
              <a:ext cx="0" cy="20350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/>
            <p:nvPr/>
          </p:nvCxnSpPr>
          <p:spPr>
            <a:xfrm flipH="1">
              <a:off x="6640837" y="2611859"/>
              <a:ext cx="1421649" cy="169585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コネクタ 9"/>
            <p:cNvCxnSpPr/>
            <p:nvPr/>
          </p:nvCxnSpPr>
          <p:spPr>
            <a:xfrm>
              <a:off x="6640837" y="4307716"/>
              <a:ext cx="0" cy="20350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コネクタ 10"/>
            <p:cNvCxnSpPr/>
            <p:nvPr/>
          </p:nvCxnSpPr>
          <p:spPr>
            <a:xfrm flipH="1">
              <a:off x="7493828" y="2611859"/>
              <a:ext cx="1421649" cy="169585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コネクタ 11"/>
            <p:cNvCxnSpPr/>
            <p:nvPr/>
          </p:nvCxnSpPr>
          <p:spPr>
            <a:xfrm>
              <a:off x="7493828" y="4307716"/>
              <a:ext cx="0" cy="20350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コネクタ 12"/>
            <p:cNvCxnSpPr/>
            <p:nvPr/>
          </p:nvCxnSpPr>
          <p:spPr>
            <a:xfrm flipH="1">
              <a:off x="7493828" y="4646886"/>
              <a:ext cx="1421649" cy="169585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コネクタ 13"/>
            <p:cNvCxnSpPr/>
            <p:nvPr/>
          </p:nvCxnSpPr>
          <p:spPr>
            <a:xfrm>
              <a:off x="8915477" y="2611859"/>
              <a:ext cx="0" cy="203502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/>
            <p:nvPr/>
          </p:nvCxnSpPr>
          <p:spPr>
            <a:xfrm>
              <a:off x="4934858" y="6342743"/>
              <a:ext cx="255897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/>
            <p:cNvCxnSpPr/>
            <p:nvPr/>
          </p:nvCxnSpPr>
          <p:spPr>
            <a:xfrm>
              <a:off x="6356507" y="2611859"/>
              <a:ext cx="255897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/>
            <p:cNvCxnSpPr/>
            <p:nvPr/>
          </p:nvCxnSpPr>
          <p:spPr>
            <a:xfrm>
              <a:off x="4934858" y="4307716"/>
              <a:ext cx="255897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/>
            <p:cNvSpPr txBox="1"/>
            <p:nvPr/>
          </p:nvSpPr>
          <p:spPr>
            <a:xfrm>
              <a:off x="6824246" y="4758760"/>
              <a:ext cx="459231" cy="1088182"/>
            </a:xfrm>
            <a:prstGeom prst="rect">
              <a:avLst/>
            </a:prstGeom>
            <a:noFill/>
            <a:ln w="28575">
              <a:noFill/>
            </a:ln>
          </p:spPr>
          <p:txBody>
            <a:bodyPr vert="wordArtVertRtl" wrap="none" rtlCol="0">
              <a:spAutoFit/>
            </a:bodyPr>
            <a:lstStyle/>
            <a:p>
              <a:pPr algn="ctr"/>
              <a:r>
                <a:rPr lang="en-US" altLang="ja-JP" sz="2800" dirty="0">
                  <a:latin typeface="Times New Roman" pitchFamily="18" charset="0"/>
                  <a:cs typeface="Times New Roman" pitchFamily="18" charset="0"/>
                </a:rPr>
                <a:t>P</a:t>
              </a:r>
              <a:r>
                <a:rPr kumimoji="1" lang="ja-JP" altLang="en-US" sz="2800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型</a:t>
              </a:r>
              <a:endParaRPr kumimoji="1" lang="ja-JP" altLang="en-US" sz="24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endParaRPr>
            </a:p>
          </p:txBody>
        </p:sp>
        <p:sp>
          <p:nvSpPr>
            <p:cNvPr id="21" name="テキスト ボックス 20"/>
            <p:cNvSpPr txBox="1"/>
            <p:nvPr/>
          </p:nvSpPr>
          <p:spPr>
            <a:xfrm>
              <a:off x="5145340" y="4758760"/>
              <a:ext cx="459231" cy="1088182"/>
            </a:xfrm>
            <a:prstGeom prst="rect">
              <a:avLst/>
            </a:prstGeom>
            <a:noFill/>
            <a:ln w="28575">
              <a:noFill/>
            </a:ln>
          </p:spPr>
          <p:txBody>
            <a:bodyPr vert="wordArtVertRtl" wrap="none" rtlCol="0">
              <a:spAutoFit/>
            </a:bodyPr>
            <a:lstStyle/>
            <a:p>
              <a:pPr algn="ctr"/>
              <a:r>
                <a:rPr kumimoji="1" lang="en-US" altLang="ja-JP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  <a:r>
                <a:rPr kumimoji="1" lang="ja-JP" altLang="en-US" sz="2800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型</a:t>
              </a:r>
              <a:endParaRPr kumimoji="1" lang="ja-JP" altLang="en-US" sz="24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endParaRPr>
            </a:p>
          </p:txBody>
        </p:sp>
        <p:sp>
          <p:nvSpPr>
            <p:cNvPr id="22" name="テキスト ボックス 21"/>
            <p:cNvSpPr txBox="1"/>
            <p:nvPr/>
          </p:nvSpPr>
          <p:spPr>
            <a:xfrm>
              <a:off x="6016712" y="4481056"/>
              <a:ext cx="459231" cy="1688346"/>
            </a:xfrm>
            <a:prstGeom prst="rect">
              <a:avLst/>
            </a:prstGeom>
            <a:noFill/>
            <a:ln w="28575">
              <a:noFill/>
            </a:ln>
          </p:spPr>
          <p:txBody>
            <a:bodyPr vert="wordArtVertRtl" wrap="none" rtlCol="0">
              <a:spAutoFit/>
            </a:bodyPr>
            <a:lstStyle/>
            <a:p>
              <a:pPr algn="ctr"/>
              <a:r>
                <a:rPr kumimoji="1" lang="ja-JP" altLang="en-US" sz="2800" dirty="0">
                  <a:latin typeface="Meiryo UI" panose="020B0604030504040204" pitchFamily="50" charset="-128"/>
                  <a:ea typeface="Meiryo UI" panose="020B0604030504040204" pitchFamily="50" charset="-128"/>
                  <a:cs typeface="Meiryo UI" panose="020B0604030504040204" pitchFamily="50" charset="-128"/>
                </a:rPr>
                <a:t>活性層</a:t>
              </a:r>
              <a:endParaRPr kumimoji="1" lang="ja-JP" altLang="en-US" sz="24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endParaRPr>
            </a:p>
          </p:txBody>
        </p:sp>
      </p:grpSp>
      <p:cxnSp>
        <p:nvCxnSpPr>
          <p:cNvPr id="27" name="直線コネクタ 26"/>
          <p:cNvCxnSpPr/>
          <p:nvPr/>
        </p:nvCxnSpPr>
        <p:spPr>
          <a:xfrm>
            <a:off x="3789842" y="5687067"/>
            <a:ext cx="0" cy="76925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/>
          <p:cNvCxnSpPr/>
          <p:nvPr/>
        </p:nvCxnSpPr>
        <p:spPr>
          <a:xfrm>
            <a:off x="3379076" y="5839466"/>
            <a:ext cx="0" cy="46445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/>
          <p:cNvCxnSpPr/>
          <p:nvPr/>
        </p:nvCxnSpPr>
        <p:spPr>
          <a:xfrm>
            <a:off x="3789842" y="6071694"/>
            <a:ext cx="447585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/>
          <p:cNvCxnSpPr/>
          <p:nvPr/>
        </p:nvCxnSpPr>
        <p:spPr>
          <a:xfrm>
            <a:off x="938463" y="6071694"/>
            <a:ext cx="243127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43"/>
          <p:cNvCxnSpPr/>
          <p:nvPr/>
        </p:nvCxnSpPr>
        <p:spPr>
          <a:xfrm>
            <a:off x="8265695" y="2938137"/>
            <a:ext cx="0" cy="313355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/>
          <p:cNvCxnSpPr/>
          <p:nvPr/>
        </p:nvCxnSpPr>
        <p:spPr>
          <a:xfrm>
            <a:off x="6785811" y="2938137"/>
            <a:ext cx="147988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コネクタ 47"/>
          <p:cNvCxnSpPr/>
          <p:nvPr/>
        </p:nvCxnSpPr>
        <p:spPr>
          <a:xfrm>
            <a:off x="938463" y="2938137"/>
            <a:ext cx="0" cy="31469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コネクタ 49"/>
          <p:cNvCxnSpPr/>
          <p:nvPr/>
        </p:nvCxnSpPr>
        <p:spPr>
          <a:xfrm>
            <a:off x="947797" y="2938137"/>
            <a:ext cx="52464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矢印コネクタ 52"/>
          <p:cNvCxnSpPr/>
          <p:nvPr/>
        </p:nvCxnSpPr>
        <p:spPr>
          <a:xfrm>
            <a:off x="4383279" y="5839466"/>
            <a:ext cx="141954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テキスト ボックス 54"/>
          <p:cNvSpPr txBox="1"/>
          <p:nvPr/>
        </p:nvSpPr>
        <p:spPr>
          <a:xfrm>
            <a:off x="4359616" y="5246952"/>
            <a:ext cx="1419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電流</a:t>
            </a:r>
          </a:p>
        </p:txBody>
      </p:sp>
      <p:cxnSp>
        <p:nvCxnSpPr>
          <p:cNvPr id="59" name="直線矢印コネクタ 58"/>
          <p:cNvCxnSpPr/>
          <p:nvPr/>
        </p:nvCxnSpPr>
        <p:spPr>
          <a:xfrm flipH="1">
            <a:off x="2376917" y="4129256"/>
            <a:ext cx="1114448" cy="1114449"/>
          </a:xfrm>
          <a:prstGeom prst="straightConnector1">
            <a:avLst/>
          </a:prstGeom>
          <a:ln w="38100">
            <a:solidFill>
              <a:srgbClr val="00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テキスト ボックス 62"/>
          <p:cNvSpPr txBox="1"/>
          <p:nvPr/>
        </p:nvSpPr>
        <p:spPr>
          <a:xfrm>
            <a:off x="6785811" y="367309"/>
            <a:ext cx="1419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入力光</a:t>
            </a:r>
          </a:p>
        </p:txBody>
      </p:sp>
      <p:sp>
        <p:nvSpPr>
          <p:cNvPr id="64" name="テキスト ボックス 63"/>
          <p:cNvSpPr txBox="1"/>
          <p:nvPr/>
        </p:nvSpPr>
        <p:spPr>
          <a:xfrm>
            <a:off x="1023740" y="5046409"/>
            <a:ext cx="1419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出力光</a:t>
            </a:r>
          </a:p>
        </p:txBody>
      </p:sp>
    </p:spTree>
    <p:extLst>
      <p:ext uri="{BB962C8B-B14F-4D97-AF65-F5344CB8AC3E}">
        <p14:creationId xmlns:p14="http://schemas.microsoft.com/office/powerpoint/2010/main" val="33118444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1331640" y="540621"/>
            <a:ext cx="5472608" cy="5770489"/>
            <a:chOff x="2841940" y="3561792"/>
            <a:chExt cx="1422043" cy="1457116"/>
          </a:xfrm>
        </p:grpSpPr>
        <p:cxnSp>
          <p:nvCxnSpPr>
            <p:cNvPr id="3" name="直線コネクタ 2"/>
            <p:cNvCxnSpPr/>
            <p:nvPr/>
          </p:nvCxnSpPr>
          <p:spPr>
            <a:xfrm>
              <a:off x="2841940" y="3561792"/>
              <a:ext cx="0" cy="14571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フリーフォーム 3"/>
            <p:cNvSpPr/>
            <p:nvPr/>
          </p:nvSpPr>
          <p:spPr>
            <a:xfrm>
              <a:off x="2909301" y="3949000"/>
              <a:ext cx="1250631" cy="1056904"/>
            </a:xfrm>
            <a:custGeom>
              <a:avLst/>
              <a:gdLst>
                <a:gd name="connsiteX0" fmla="*/ 0 w 356259"/>
                <a:gd name="connsiteY0" fmla="*/ 1056904 h 1056904"/>
                <a:gd name="connsiteX1" fmla="*/ 178129 w 356259"/>
                <a:gd name="connsiteY1" fmla="*/ 0 h 1056904"/>
                <a:gd name="connsiteX2" fmla="*/ 356259 w 356259"/>
                <a:gd name="connsiteY2" fmla="*/ 1056904 h 105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259" h="1056904">
                  <a:moveTo>
                    <a:pt x="0" y="1056904"/>
                  </a:moveTo>
                  <a:cubicBezTo>
                    <a:pt x="59376" y="528452"/>
                    <a:pt x="118753" y="0"/>
                    <a:pt x="178129" y="0"/>
                  </a:cubicBezTo>
                  <a:cubicBezTo>
                    <a:pt x="237505" y="0"/>
                    <a:pt x="296882" y="528452"/>
                    <a:pt x="356259" y="1056904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フリーフォーム 4"/>
            <p:cNvSpPr/>
            <p:nvPr/>
          </p:nvSpPr>
          <p:spPr>
            <a:xfrm>
              <a:off x="2909301" y="4879055"/>
              <a:ext cx="1250630" cy="128260"/>
            </a:xfrm>
            <a:custGeom>
              <a:avLst/>
              <a:gdLst>
                <a:gd name="connsiteX0" fmla="*/ 0 w 356259"/>
                <a:gd name="connsiteY0" fmla="*/ 1056904 h 1056904"/>
                <a:gd name="connsiteX1" fmla="*/ 178129 w 356259"/>
                <a:gd name="connsiteY1" fmla="*/ 0 h 1056904"/>
                <a:gd name="connsiteX2" fmla="*/ 356259 w 356259"/>
                <a:gd name="connsiteY2" fmla="*/ 1056904 h 105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259" h="1056904">
                  <a:moveTo>
                    <a:pt x="0" y="1056904"/>
                  </a:moveTo>
                  <a:cubicBezTo>
                    <a:pt x="59376" y="528452"/>
                    <a:pt x="118753" y="0"/>
                    <a:pt x="178129" y="0"/>
                  </a:cubicBezTo>
                  <a:cubicBezTo>
                    <a:pt x="237505" y="0"/>
                    <a:pt x="296882" y="528452"/>
                    <a:pt x="356259" y="1056904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フリーフォーム 5"/>
            <p:cNvSpPr/>
            <p:nvPr/>
          </p:nvSpPr>
          <p:spPr>
            <a:xfrm>
              <a:off x="2909301" y="3698934"/>
              <a:ext cx="1250630" cy="1300090"/>
            </a:xfrm>
            <a:custGeom>
              <a:avLst/>
              <a:gdLst>
                <a:gd name="connsiteX0" fmla="*/ 0 w 356259"/>
                <a:gd name="connsiteY0" fmla="*/ 1056904 h 1056904"/>
                <a:gd name="connsiteX1" fmla="*/ 178129 w 356259"/>
                <a:gd name="connsiteY1" fmla="*/ 0 h 1056904"/>
                <a:gd name="connsiteX2" fmla="*/ 356259 w 356259"/>
                <a:gd name="connsiteY2" fmla="*/ 1056904 h 105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259" h="1056904">
                  <a:moveTo>
                    <a:pt x="0" y="1056904"/>
                  </a:moveTo>
                  <a:cubicBezTo>
                    <a:pt x="59376" y="528452"/>
                    <a:pt x="118753" y="0"/>
                    <a:pt x="178129" y="0"/>
                  </a:cubicBezTo>
                  <a:cubicBezTo>
                    <a:pt x="237505" y="0"/>
                    <a:pt x="296882" y="528452"/>
                    <a:pt x="356259" y="1056904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7" name="フリーフォーム 6"/>
            <p:cNvSpPr/>
            <p:nvPr/>
          </p:nvSpPr>
          <p:spPr>
            <a:xfrm>
              <a:off x="2903285" y="4745610"/>
              <a:ext cx="1250630" cy="267986"/>
            </a:xfrm>
            <a:custGeom>
              <a:avLst/>
              <a:gdLst>
                <a:gd name="connsiteX0" fmla="*/ 0 w 356259"/>
                <a:gd name="connsiteY0" fmla="*/ 1056904 h 1056904"/>
                <a:gd name="connsiteX1" fmla="*/ 178129 w 356259"/>
                <a:gd name="connsiteY1" fmla="*/ 0 h 1056904"/>
                <a:gd name="connsiteX2" fmla="*/ 356259 w 356259"/>
                <a:gd name="connsiteY2" fmla="*/ 1056904 h 105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259" h="1056904">
                  <a:moveTo>
                    <a:pt x="0" y="1056904"/>
                  </a:moveTo>
                  <a:cubicBezTo>
                    <a:pt x="59376" y="528452"/>
                    <a:pt x="118753" y="0"/>
                    <a:pt x="178129" y="0"/>
                  </a:cubicBezTo>
                  <a:cubicBezTo>
                    <a:pt x="237505" y="0"/>
                    <a:pt x="296882" y="528452"/>
                    <a:pt x="356259" y="1056904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フリーフォーム 7"/>
            <p:cNvSpPr/>
            <p:nvPr/>
          </p:nvSpPr>
          <p:spPr>
            <a:xfrm>
              <a:off x="2903435" y="4137426"/>
              <a:ext cx="1250629" cy="865882"/>
            </a:xfrm>
            <a:custGeom>
              <a:avLst/>
              <a:gdLst>
                <a:gd name="connsiteX0" fmla="*/ 0 w 356259"/>
                <a:gd name="connsiteY0" fmla="*/ 1056904 h 1056904"/>
                <a:gd name="connsiteX1" fmla="*/ 178129 w 356259"/>
                <a:gd name="connsiteY1" fmla="*/ 0 h 1056904"/>
                <a:gd name="connsiteX2" fmla="*/ 356259 w 356259"/>
                <a:gd name="connsiteY2" fmla="*/ 1056904 h 105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6259" h="1056904">
                  <a:moveTo>
                    <a:pt x="0" y="1056904"/>
                  </a:moveTo>
                  <a:cubicBezTo>
                    <a:pt x="59376" y="528452"/>
                    <a:pt x="118753" y="0"/>
                    <a:pt x="178129" y="0"/>
                  </a:cubicBezTo>
                  <a:cubicBezTo>
                    <a:pt x="237505" y="0"/>
                    <a:pt x="296882" y="528452"/>
                    <a:pt x="356259" y="1056904"/>
                  </a:cubicBezTo>
                </a:path>
              </a:pathLst>
            </a:cu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9" name="直線コネクタ 8"/>
            <p:cNvCxnSpPr/>
            <p:nvPr/>
          </p:nvCxnSpPr>
          <p:spPr>
            <a:xfrm>
              <a:off x="2841940" y="5013175"/>
              <a:ext cx="1422043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直線コネクタ 10"/>
          <p:cNvCxnSpPr>
            <a:stCxn id="8" idx="1"/>
          </p:cNvCxnSpPr>
          <p:nvPr/>
        </p:nvCxnSpPr>
        <p:spPr>
          <a:xfrm>
            <a:off x="3974759" y="2820254"/>
            <a:ext cx="275748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/>
          <p:cNvCxnSpPr>
            <a:stCxn id="7" idx="1"/>
          </p:cNvCxnSpPr>
          <p:nvPr/>
        </p:nvCxnSpPr>
        <p:spPr>
          <a:xfrm>
            <a:off x="3974184" y="5228792"/>
            <a:ext cx="2851241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/>
          <p:cNvCxnSpPr>
            <a:stCxn id="8" idx="1"/>
            <a:endCxn id="7" idx="1"/>
          </p:cNvCxnSpPr>
          <p:nvPr/>
        </p:nvCxnSpPr>
        <p:spPr>
          <a:xfrm flipH="1">
            <a:off x="3974184" y="2820254"/>
            <a:ext cx="575" cy="2408538"/>
          </a:xfrm>
          <a:prstGeom prst="straightConnector1">
            <a:avLst/>
          </a:prstGeom>
          <a:ln w="28575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テキスト ボックス 20"/>
              <p:cNvSpPr txBox="1"/>
              <p:nvPr/>
            </p:nvSpPr>
            <p:spPr>
              <a:xfrm>
                <a:off x="6948264" y="2558644"/>
                <a:ext cx="976549" cy="5455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ja-JP" sz="28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ja-JP" sz="2800" b="0" i="1" smtClean="0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kumimoji="1" lang="en-US" altLang="ja-JP" sz="2800" b="0" i="1" smtClean="0">
                              <a:latin typeface="Cambria Math"/>
                            </a:rPr>
                            <m:t>𝑚𝑖𝑛</m:t>
                          </m:r>
                        </m:sub>
                        <m:sup>
                          <m:r>
                            <a:rPr kumimoji="1" lang="en-US" altLang="ja-JP" sz="2800" b="0" i="1" smtClean="0">
                              <a:latin typeface="Cambria Math"/>
                            </a:rPr>
                            <m:t>1</m:t>
                          </m:r>
                        </m:sup>
                      </m:sSubSup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21" name="テキスト ボックス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8264" y="2558644"/>
                <a:ext cx="976549" cy="545599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テキスト ボックス 21"/>
              <p:cNvSpPr txBox="1"/>
              <p:nvPr/>
            </p:nvSpPr>
            <p:spPr>
              <a:xfrm>
                <a:off x="6948264" y="4967182"/>
                <a:ext cx="100527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ja-JP" sz="28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ja-JP" sz="2800" b="0" i="1" smtClean="0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kumimoji="1" lang="en-US" altLang="ja-JP" sz="2800" b="0" i="1" smtClean="0">
                              <a:latin typeface="Cambria Math"/>
                            </a:rPr>
                            <m:t>𝑚𝑎𝑥</m:t>
                          </m:r>
                        </m:sub>
                        <m:sup>
                          <m:r>
                            <a:rPr kumimoji="1" lang="en-US" altLang="ja-JP" sz="2800" b="0" i="1" smtClean="0">
                              <a:latin typeface="Cambria Math"/>
                            </a:rPr>
                            <m:t>0</m:t>
                          </m:r>
                        </m:sup>
                      </m:sSubSup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22" name="テキスト ボックス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8264" y="4967182"/>
                <a:ext cx="1005275" cy="52322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1411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15AA026-69DB-4921-8ACC-0F7A18062E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202" y="332820"/>
            <a:ext cx="4639506" cy="1667852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C01C7957-EB37-47A1-80DF-D6ABCA74F5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533" y="2203977"/>
            <a:ext cx="4672175" cy="165521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E28E21FA-745F-4E0D-8284-7D04EF901F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110" y="3985216"/>
            <a:ext cx="4666598" cy="1802587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5D60A36-29B4-49E3-90DC-7BB6EDD8943C}"/>
              </a:ext>
            </a:extLst>
          </p:cNvPr>
          <p:cNvSpPr/>
          <p:nvPr/>
        </p:nvSpPr>
        <p:spPr>
          <a:xfrm>
            <a:off x="2043234" y="200472"/>
            <a:ext cx="613759" cy="5525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FDB4856-0F7B-462A-9C99-7F561E5E5463}"/>
              </a:ext>
            </a:extLst>
          </p:cNvPr>
          <p:cNvSpPr/>
          <p:nvPr/>
        </p:nvSpPr>
        <p:spPr>
          <a:xfrm>
            <a:off x="2078266" y="224029"/>
            <a:ext cx="5446211" cy="172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30BAB1F-EEC6-4FB3-93C4-A4D81CE5A4B6}"/>
              </a:ext>
            </a:extLst>
          </p:cNvPr>
          <p:cNvSpPr/>
          <p:nvPr/>
        </p:nvSpPr>
        <p:spPr>
          <a:xfrm>
            <a:off x="2007863" y="1824124"/>
            <a:ext cx="5446211" cy="435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B259AE7-E28B-47DA-ADA5-768BD2A0FAFD}"/>
              </a:ext>
            </a:extLst>
          </p:cNvPr>
          <p:cNvSpPr/>
          <p:nvPr/>
        </p:nvSpPr>
        <p:spPr>
          <a:xfrm>
            <a:off x="6740044" y="160103"/>
            <a:ext cx="374245" cy="55259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380C695-F016-45F3-89CB-9F8A33A4C4D8}"/>
              </a:ext>
            </a:extLst>
          </p:cNvPr>
          <p:cNvSpPr/>
          <p:nvPr/>
        </p:nvSpPr>
        <p:spPr>
          <a:xfrm>
            <a:off x="2083420" y="3715108"/>
            <a:ext cx="5446211" cy="3342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9CC1011-91EC-4337-9EEB-E3069087719A}"/>
              </a:ext>
            </a:extLst>
          </p:cNvPr>
          <p:cNvSpPr/>
          <p:nvPr/>
        </p:nvSpPr>
        <p:spPr>
          <a:xfrm>
            <a:off x="2014862" y="5667802"/>
            <a:ext cx="5446211" cy="2260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A076B22E-16D1-41F4-A265-5026E94ACF41}"/>
              </a:ext>
            </a:extLst>
          </p:cNvPr>
          <p:cNvCxnSpPr>
            <a:cxnSpLocks/>
          </p:cNvCxnSpPr>
          <p:nvPr/>
        </p:nvCxnSpPr>
        <p:spPr>
          <a:xfrm flipV="1">
            <a:off x="2678091" y="4141197"/>
            <a:ext cx="0" cy="14855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752ABD09-5CC5-4471-88D6-8B39764B5753}"/>
              </a:ext>
            </a:extLst>
          </p:cNvPr>
          <p:cNvCxnSpPr>
            <a:cxnSpLocks/>
          </p:cNvCxnSpPr>
          <p:nvPr/>
        </p:nvCxnSpPr>
        <p:spPr>
          <a:xfrm>
            <a:off x="2697169" y="3694018"/>
            <a:ext cx="445572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D4C4A70C-6168-448E-AA9F-41CA266559DE}"/>
              </a:ext>
            </a:extLst>
          </p:cNvPr>
          <p:cNvCxnSpPr>
            <a:cxnSpLocks/>
          </p:cNvCxnSpPr>
          <p:nvPr/>
        </p:nvCxnSpPr>
        <p:spPr>
          <a:xfrm>
            <a:off x="2678091" y="5626772"/>
            <a:ext cx="44748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E1E2A49F-5F8B-4564-9EDF-E94E5AB371F7}"/>
              </a:ext>
            </a:extLst>
          </p:cNvPr>
          <p:cNvCxnSpPr>
            <a:cxnSpLocks/>
          </p:cNvCxnSpPr>
          <p:nvPr/>
        </p:nvCxnSpPr>
        <p:spPr>
          <a:xfrm flipV="1">
            <a:off x="2689082" y="327724"/>
            <a:ext cx="0" cy="14964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260D8120-1CEC-4A4B-9D61-1523BE8E8975}"/>
              </a:ext>
            </a:extLst>
          </p:cNvPr>
          <p:cNvCxnSpPr>
            <a:cxnSpLocks/>
          </p:cNvCxnSpPr>
          <p:nvPr/>
        </p:nvCxnSpPr>
        <p:spPr>
          <a:xfrm flipV="1">
            <a:off x="2689082" y="2203975"/>
            <a:ext cx="0" cy="149004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E2C0B6D-FC31-44F7-9EBD-0645AB2998BC}"/>
              </a:ext>
            </a:extLst>
          </p:cNvPr>
          <p:cNvSpPr txBox="1"/>
          <p:nvPr/>
        </p:nvSpPr>
        <p:spPr>
          <a:xfrm>
            <a:off x="2383822" y="5585801"/>
            <a:ext cx="4956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endParaRPr kumimoji="1" lang="ja-JP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FFEA29F-E2E2-4721-9264-8C31E605F66D}"/>
              </a:ext>
            </a:extLst>
          </p:cNvPr>
          <p:cNvSpPr txBox="1"/>
          <p:nvPr/>
        </p:nvSpPr>
        <p:spPr>
          <a:xfrm>
            <a:off x="6394301" y="5603137"/>
            <a:ext cx="758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112.5</a:t>
            </a:r>
            <a:endParaRPr kumimoji="1" lang="ja-JP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28768F15-0B16-48A1-97E0-374B42BFD590}"/>
              </a:ext>
            </a:extLst>
          </p:cNvPr>
          <p:cNvSpPr txBox="1"/>
          <p:nvPr/>
        </p:nvSpPr>
        <p:spPr>
          <a:xfrm>
            <a:off x="1940367" y="2326284"/>
            <a:ext cx="461665" cy="1399877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光強度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[mW]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E02559EA-981F-4628-A77F-9D8497816A08}"/>
              </a:ext>
            </a:extLst>
          </p:cNvPr>
          <p:cNvCxnSpPr>
            <a:cxnSpLocks/>
          </p:cNvCxnSpPr>
          <p:nvPr/>
        </p:nvCxnSpPr>
        <p:spPr>
          <a:xfrm>
            <a:off x="2689082" y="1825834"/>
            <a:ext cx="446380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9D9CA768-85D5-40E0-869D-252E41DE9FB0}"/>
              </a:ext>
            </a:extLst>
          </p:cNvPr>
          <p:cNvSpPr txBox="1"/>
          <p:nvPr/>
        </p:nvSpPr>
        <p:spPr>
          <a:xfrm>
            <a:off x="4478908" y="5756695"/>
            <a:ext cx="1080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時間</a:t>
            </a:r>
            <a:r>
              <a:rPr kumimoji="1"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[ps]</a:t>
            </a:r>
            <a:endParaRPr kumimoji="1" lang="ja-JP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425082EC-CF62-4FE2-90C4-D05B5844A6A4}"/>
              </a:ext>
            </a:extLst>
          </p:cNvPr>
          <p:cNvCxnSpPr>
            <a:cxnSpLocks/>
          </p:cNvCxnSpPr>
          <p:nvPr/>
        </p:nvCxnSpPr>
        <p:spPr>
          <a:xfrm>
            <a:off x="2697169" y="459543"/>
            <a:ext cx="1021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07E5E299-CF83-4734-A7E2-F899E7F9A62C}"/>
              </a:ext>
            </a:extLst>
          </p:cNvPr>
          <p:cNvCxnSpPr>
            <a:cxnSpLocks/>
          </p:cNvCxnSpPr>
          <p:nvPr/>
        </p:nvCxnSpPr>
        <p:spPr>
          <a:xfrm>
            <a:off x="2692936" y="2326443"/>
            <a:ext cx="1021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3B0C8D3F-3F02-42FC-8670-CA700C1FA5EF}"/>
              </a:ext>
            </a:extLst>
          </p:cNvPr>
          <p:cNvCxnSpPr>
            <a:cxnSpLocks/>
          </p:cNvCxnSpPr>
          <p:nvPr/>
        </p:nvCxnSpPr>
        <p:spPr>
          <a:xfrm flipV="1">
            <a:off x="6740044" y="1727601"/>
            <a:ext cx="0" cy="965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96B130DD-5FC5-48E4-BF57-334AE06401AC}"/>
              </a:ext>
            </a:extLst>
          </p:cNvPr>
          <p:cNvCxnSpPr>
            <a:cxnSpLocks/>
          </p:cNvCxnSpPr>
          <p:nvPr/>
        </p:nvCxnSpPr>
        <p:spPr>
          <a:xfrm flipV="1">
            <a:off x="6741840" y="3597495"/>
            <a:ext cx="0" cy="965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CBD0CFDE-AE9C-47AA-B3A5-505F5115A4F6}"/>
              </a:ext>
            </a:extLst>
          </p:cNvPr>
          <p:cNvCxnSpPr>
            <a:cxnSpLocks/>
          </p:cNvCxnSpPr>
          <p:nvPr/>
        </p:nvCxnSpPr>
        <p:spPr>
          <a:xfrm flipV="1">
            <a:off x="6741840" y="5530249"/>
            <a:ext cx="0" cy="965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3BC70086-C602-4E00-8060-BF7C369E48F9}"/>
              </a:ext>
            </a:extLst>
          </p:cNvPr>
          <p:cNvSpPr txBox="1"/>
          <p:nvPr/>
        </p:nvSpPr>
        <p:spPr>
          <a:xfrm>
            <a:off x="2179126" y="294076"/>
            <a:ext cx="5489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ja-JP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EFC2B537-B0DF-4385-8146-5BB4AF1DD7E1}"/>
              </a:ext>
            </a:extLst>
          </p:cNvPr>
          <p:cNvSpPr txBox="1"/>
          <p:nvPr/>
        </p:nvSpPr>
        <p:spPr>
          <a:xfrm>
            <a:off x="2179126" y="2186661"/>
            <a:ext cx="5489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altLang="ja-JP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-3</a:t>
            </a:r>
            <a:endParaRPr kumimoji="1" lang="ja-JP" altLang="en-US" sz="160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C25DBC6E-CA90-4908-B870-03EB1C58F906}"/>
              </a:ext>
            </a:extLst>
          </p:cNvPr>
          <p:cNvSpPr txBox="1"/>
          <p:nvPr/>
        </p:nvSpPr>
        <p:spPr>
          <a:xfrm>
            <a:off x="2179126" y="4253776"/>
            <a:ext cx="5489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kumimoji="1" lang="ja-JP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06A04B77-8A3A-4CAF-804B-31FCCB9013E8}"/>
              </a:ext>
            </a:extLst>
          </p:cNvPr>
          <p:cNvCxnSpPr>
            <a:cxnSpLocks/>
          </p:cNvCxnSpPr>
          <p:nvPr/>
        </p:nvCxnSpPr>
        <p:spPr>
          <a:xfrm>
            <a:off x="2678091" y="4409041"/>
            <a:ext cx="1170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D4FF9149-9DE7-4DB3-934A-0680381686CC}"/>
              </a:ext>
            </a:extLst>
          </p:cNvPr>
          <p:cNvSpPr txBox="1"/>
          <p:nvPr/>
        </p:nvSpPr>
        <p:spPr>
          <a:xfrm>
            <a:off x="2383822" y="3651488"/>
            <a:ext cx="4956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endParaRPr kumimoji="1" lang="ja-JP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24A5F5B4-C7F6-43E9-8B96-9287E254BAAB}"/>
              </a:ext>
            </a:extLst>
          </p:cNvPr>
          <p:cNvSpPr txBox="1"/>
          <p:nvPr/>
        </p:nvSpPr>
        <p:spPr>
          <a:xfrm>
            <a:off x="6394301" y="3668824"/>
            <a:ext cx="758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112.5</a:t>
            </a:r>
            <a:endParaRPr kumimoji="1" lang="ja-JP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392F1D7D-DF59-43C3-BA92-C4387738E478}"/>
              </a:ext>
            </a:extLst>
          </p:cNvPr>
          <p:cNvSpPr txBox="1"/>
          <p:nvPr/>
        </p:nvSpPr>
        <p:spPr>
          <a:xfrm>
            <a:off x="4478908" y="3674079"/>
            <a:ext cx="1080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時間</a:t>
            </a:r>
            <a:r>
              <a:rPr kumimoji="1"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[ps]</a:t>
            </a:r>
            <a:endParaRPr kumimoji="1" lang="ja-JP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C8171383-1466-4051-BC85-6567D6C161B6}"/>
              </a:ext>
            </a:extLst>
          </p:cNvPr>
          <p:cNvSpPr txBox="1"/>
          <p:nvPr/>
        </p:nvSpPr>
        <p:spPr>
          <a:xfrm>
            <a:off x="2383822" y="1785897"/>
            <a:ext cx="4956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endParaRPr kumimoji="1" lang="ja-JP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514A6B10-AA09-4F51-8B09-1DD5C878B4BA}"/>
              </a:ext>
            </a:extLst>
          </p:cNvPr>
          <p:cNvSpPr txBox="1"/>
          <p:nvPr/>
        </p:nvSpPr>
        <p:spPr>
          <a:xfrm>
            <a:off x="6394301" y="1766106"/>
            <a:ext cx="758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112.5</a:t>
            </a:r>
            <a:endParaRPr kumimoji="1" lang="ja-JP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985E42E8-04AE-4ADC-99EC-51BAE0582BCF}"/>
              </a:ext>
            </a:extLst>
          </p:cNvPr>
          <p:cNvSpPr txBox="1"/>
          <p:nvPr/>
        </p:nvSpPr>
        <p:spPr>
          <a:xfrm>
            <a:off x="4478908" y="1824394"/>
            <a:ext cx="1080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時間</a:t>
            </a:r>
            <a:r>
              <a:rPr kumimoji="1" lang="en-US" altLang="ja-JP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[ps]</a:t>
            </a:r>
            <a:endParaRPr kumimoji="1" lang="ja-JP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F852940B-320D-4D58-922B-5699A51F0DD5}"/>
              </a:ext>
            </a:extLst>
          </p:cNvPr>
          <p:cNvSpPr txBox="1"/>
          <p:nvPr/>
        </p:nvSpPr>
        <p:spPr>
          <a:xfrm>
            <a:off x="999460" y="941022"/>
            <a:ext cx="1099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入力光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C072FCB4-C223-445E-B7AD-6634869197DF}"/>
              </a:ext>
            </a:extLst>
          </p:cNvPr>
          <p:cNvSpPr txBox="1"/>
          <p:nvPr/>
        </p:nvSpPr>
        <p:spPr>
          <a:xfrm>
            <a:off x="1940367" y="396382"/>
            <a:ext cx="461665" cy="1399877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光強度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[mW]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AD597824-FBC6-4EE8-83F9-CA2A227EB081}"/>
              </a:ext>
            </a:extLst>
          </p:cNvPr>
          <p:cNvSpPr txBox="1"/>
          <p:nvPr/>
        </p:nvSpPr>
        <p:spPr>
          <a:xfrm>
            <a:off x="1940367" y="4248574"/>
            <a:ext cx="461665" cy="1399877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光強度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[mW]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8F7C4015-02C6-474E-8924-0299A299F5AF}"/>
              </a:ext>
            </a:extLst>
          </p:cNvPr>
          <p:cNvSpPr txBox="1"/>
          <p:nvPr/>
        </p:nvSpPr>
        <p:spPr>
          <a:xfrm>
            <a:off x="999460" y="2841556"/>
            <a:ext cx="1099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入力光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83DA9CBE-EBF5-424C-BC5D-5CC57A4A24FF}"/>
              </a:ext>
            </a:extLst>
          </p:cNvPr>
          <p:cNvSpPr txBox="1"/>
          <p:nvPr/>
        </p:nvSpPr>
        <p:spPr>
          <a:xfrm>
            <a:off x="999460" y="4695787"/>
            <a:ext cx="1099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出力光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E7C7D683-FF81-429A-9072-9BD8F5675F79}"/>
              </a:ext>
            </a:extLst>
          </p:cNvPr>
          <p:cNvSpPr txBox="1"/>
          <p:nvPr/>
        </p:nvSpPr>
        <p:spPr>
          <a:xfrm>
            <a:off x="2917163" y="3900493"/>
            <a:ext cx="3887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914400"/>
            <a:r>
              <a:rPr kumimoji="1" lang="en-US" altLang="ja-JP" sz="16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 panose="020B0600070205080204" pitchFamily="50" charset="-128"/>
                <a:cs typeface="Times New Roman" panose="02020603050405020304" pitchFamily="18" charset="0"/>
              </a:rPr>
              <a:t>10111000110110010</a:t>
            </a:r>
            <a:endParaRPr kumimoji="1" lang="ja-JP" altLang="en-US" sz="1600" dirty="0">
              <a:solidFill>
                <a:prstClr val="black"/>
              </a:solidFill>
              <a:latin typeface="Times New Roman" panose="02020603050405020304" pitchFamily="18" charset="0"/>
              <a:ea typeface="ＭＳ Ｐゴシック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36950C4A-71E0-48D3-AAC2-736E8FD01C73}"/>
              </a:ext>
            </a:extLst>
          </p:cNvPr>
          <p:cNvSpPr txBox="1"/>
          <p:nvPr/>
        </p:nvSpPr>
        <p:spPr>
          <a:xfrm>
            <a:off x="2886213" y="2037070"/>
            <a:ext cx="39038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914400"/>
            <a:r>
              <a:rPr kumimoji="1" lang="en-US" altLang="ja-JP" sz="16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 panose="020B0600070205080204" pitchFamily="50" charset="-128"/>
                <a:cs typeface="Times New Roman" panose="02020603050405020304" pitchFamily="18" charset="0"/>
              </a:rPr>
              <a:t>10111010110110110</a:t>
            </a:r>
            <a:endParaRPr kumimoji="1" lang="ja-JP" altLang="en-US" sz="1600" dirty="0">
              <a:solidFill>
                <a:prstClr val="black"/>
              </a:solidFill>
              <a:latin typeface="Times New Roman" panose="02020603050405020304" pitchFamily="18" charset="0"/>
              <a:ea typeface="ＭＳ Ｐゴシック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2EBAD6FB-3144-4C71-A8D2-B5357D499839}"/>
              </a:ext>
            </a:extLst>
          </p:cNvPr>
          <p:cNvSpPr txBox="1"/>
          <p:nvPr/>
        </p:nvSpPr>
        <p:spPr>
          <a:xfrm>
            <a:off x="2917163" y="133119"/>
            <a:ext cx="38728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914400"/>
            <a:r>
              <a:rPr kumimoji="1" lang="en-US" altLang="ja-JP" sz="1600" dirty="0">
                <a:solidFill>
                  <a:prstClr val="black"/>
                </a:solidFill>
                <a:latin typeface="Times New Roman" panose="02020603050405020304" pitchFamily="18" charset="0"/>
                <a:ea typeface="ＭＳ Ｐゴシック" panose="020B0600070205080204" pitchFamily="50" charset="-128"/>
                <a:cs typeface="Times New Roman" panose="02020603050405020304" pitchFamily="18" charset="0"/>
              </a:rPr>
              <a:t>10111001110111011</a:t>
            </a:r>
            <a:endParaRPr kumimoji="1" lang="ja-JP" altLang="en-US" sz="1600" dirty="0">
              <a:solidFill>
                <a:prstClr val="black"/>
              </a:solidFill>
              <a:latin typeface="Times New Roman" panose="02020603050405020304" pitchFamily="18" charset="0"/>
              <a:ea typeface="ＭＳ Ｐゴシック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0214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2A2D60D-D1A4-4BE8-9A6B-C3F2990D2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124" y="611005"/>
            <a:ext cx="4933228" cy="439842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E5A8B4-A05A-4164-A34B-F080AF05D587}"/>
              </a:ext>
            </a:extLst>
          </p:cNvPr>
          <p:cNvSpPr txBox="1"/>
          <p:nvPr/>
        </p:nvSpPr>
        <p:spPr>
          <a:xfrm>
            <a:off x="1876878" y="5560152"/>
            <a:ext cx="6140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4mA</a:t>
            </a:r>
            <a:endParaRPr kumimoji="1" lang="ja-JP" altLang="en-US" dirty="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57A4937-6789-47D1-A647-E0E1829D4F9F}"/>
              </a:ext>
            </a:extLst>
          </p:cNvPr>
          <p:cNvSpPr/>
          <p:nvPr/>
        </p:nvSpPr>
        <p:spPr>
          <a:xfrm>
            <a:off x="1763891" y="488504"/>
            <a:ext cx="6004048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799840-21C4-4DDA-BF15-4F31CB29FBA0}"/>
              </a:ext>
            </a:extLst>
          </p:cNvPr>
          <p:cNvSpPr/>
          <p:nvPr/>
        </p:nvSpPr>
        <p:spPr>
          <a:xfrm flipH="1">
            <a:off x="6919333" y="605406"/>
            <a:ext cx="792088" cy="45095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313148B5-1EA4-460F-8D59-060074D11C47}"/>
              </a:ext>
            </a:extLst>
          </p:cNvPr>
          <p:cNvSpPr/>
          <p:nvPr/>
        </p:nvSpPr>
        <p:spPr>
          <a:xfrm flipH="1">
            <a:off x="1521353" y="605406"/>
            <a:ext cx="991751" cy="43295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94A2F2E-17AF-4A6F-834E-9563CAA8F1F3}"/>
              </a:ext>
            </a:extLst>
          </p:cNvPr>
          <p:cNvSpPr/>
          <p:nvPr/>
        </p:nvSpPr>
        <p:spPr>
          <a:xfrm flipH="1">
            <a:off x="1664172" y="4721597"/>
            <a:ext cx="5490737" cy="4108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6E2EA17D-C557-44A5-B1F3-E765A55F4E77}"/>
              </a:ext>
            </a:extLst>
          </p:cNvPr>
          <p:cNvCxnSpPr>
            <a:cxnSpLocks/>
          </p:cNvCxnSpPr>
          <p:nvPr/>
        </p:nvCxnSpPr>
        <p:spPr>
          <a:xfrm>
            <a:off x="2321398" y="4730859"/>
            <a:ext cx="500193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25EA124D-CBAB-4E18-A851-C0D50F739D8B}"/>
              </a:ext>
            </a:extLst>
          </p:cNvPr>
          <p:cNvCxnSpPr>
            <a:cxnSpLocks/>
          </p:cNvCxnSpPr>
          <p:nvPr/>
        </p:nvCxnSpPr>
        <p:spPr>
          <a:xfrm flipV="1">
            <a:off x="2321398" y="687213"/>
            <a:ext cx="0" cy="404778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533C0FB1-D9FF-45B2-A4EE-3F76FABCEF06}"/>
              </a:ext>
            </a:extLst>
          </p:cNvPr>
          <p:cNvCxnSpPr>
            <a:cxnSpLocks/>
          </p:cNvCxnSpPr>
          <p:nvPr/>
        </p:nvCxnSpPr>
        <p:spPr>
          <a:xfrm>
            <a:off x="2329110" y="866474"/>
            <a:ext cx="15486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6913508-6E4A-422D-A4CA-0DB99DFD70CD}"/>
              </a:ext>
            </a:extLst>
          </p:cNvPr>
          <p:cNvSpPr txBox="1"/>
          <p:nvPr/>
        </p:nvSpPr>
        <p:spPr>
          <a:xfrm>
            <a:off x="1876878" y="4664188"/>
            <a:ext cx="48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8D3359A-8776-4CF3-A968-015B9C61A7A9}"/>
              </a:ext>
            </a:extLst>
          </p:cNvPr>
          <p:cNvSpPr txBox="1"/>
          <p:nvPr/>
        </p:nvSpPr>
        <p:spPr>
          <a:xfrm>
            <a:off x="6659660" y="4689715"/>
            <a:ext cx="60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6.25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6A87F365-2966-41B0-A67C-B5F17FEF22B4}"/>
              </a:ext>
            </a:extLst>
          </p:cNvPr>
          <p:cNvCxnSpPr>
            <a:cxnSpLocks/>
          </p:cNvCxnSpPr>
          <p:nvPr/>
        </p:nvCxnSpPr>
        <p:spPr>
          <a:xfrm>
            <a:off x="2329110" y="2648744"/>
            <a:ext cx="7743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7D408D9-5106-4298-86A3-754F7636E73C}"/>
              </a:ext>
            </a:extLst>
          </p:cNvPr>
          <p:cNvSpPr txBox="1"/>
          <p:nvPr/>
        </p:nvSpPr>
        <p:spPr>
          <a:xfrm>
            <a:off x="1502161" y="1680915"/>
            <a:ext cx="492443" cy="220831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kumimoji="1" lang="ja-JP" altLang="en-US" sz="20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正規化光強度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95431EDC-69EA-4262-9FB9-43602F0EC75E}"/>
              </a:ext>
            </a:extLst>
          </p:cNvPr>
          <p:cNvSpPr txBox="1"/>
          <p:nvPr/>
        </p:nvSpPr>
        <p:spPr>
          <a:xfrm>
            <a:off x="4125588" y="4835410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時間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[ps]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FC0C2AC5-A95A-49B0-95C4-04FA0DE665A6}"/>
              </a:ext>
            </a:extLst>
          </p:cNvPr>
          <p:cNvCxnSpPr>
            <a:cxnSpLocks/>
          </p:cNvCxnSpPr>
          <p:nvPr/>
        </p:nvCxnSpPr>
        <p:spPr>
          <a:xfrm flipV="1">
            <a:off x="6948467" y="4589283"/>
            <a:ext cx="0" cy="14157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885ECD4-0B2C-4C90-9D53-44D50C651E74}"/>
              </a:ext>
            </a:extLst>
          </p:cNvPr>
          <p:cNvSpPr txBox="1"/>
          <p:nvPr/>
        </p:nvSpPr>
        <p:spPr>
          <a:xfrm>
            <a:off x="5406478" y="1018672"/>
            <a:ext cx="1368152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ER:5.86[dB]</a:t>
            </a:r>
          </a:p>
          <a:p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Q:5.14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84552EE8-7BE6-4235-8278-F6C5EEEB36C0}"/>
              </a:ext>
            </a:extLst>
          </p:cNvPr>
          <p:cNvSpPr txBox="1"/>
          <p:nvPr/>
        </p:nvSpPr>
        <p:spPr>
          <a:xfrm>
            <a:off x="1866342" y="2443875"/>
            <a:ext cx="505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0.5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876BDD5-DDC4-4530-99CE-AB1932FB230B}"/>
              </a:ext>
            </a:extLst>
          </p:cNvPr>
          <p:cNvSpPr txBox="1"/>
          <p:nvPr/>
        </p:nvSpPr>
        <p:spPr>
          <a:xfrm>
            <a:off x="1862319" y="687213"/>
            <a:ext cx="505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.0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5947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31A03AF0-9986-46DB-BCFA-3360302E3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567" y="523869"/>
            <a:ext cx="5010343" cy="4536218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B1499E6-0A7D-476E-BC5F-1E4327C6E0F9}"/>
              </a:ext>
            </a:extLst>
          </p:cNvPr>
          <p:cNvSpPr/>
          <p:nvPr/>
        </p:nvSpPr>
        <p:spPr>
          <a:xfrm>
            <a:off x="1763891" y="488504"/>
            <a:ext cx="6004048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C7AC7A8-EDA6-4ACB-97AE-D9A5F81E737C}"/>
              </a:ext>
            </a:extLst>
          </p:cNvPr>
          <p:cNvSpPr/>
          <p:nvPr/>
        </p:nvSpPr>
        <p:spPr>
          <a:xfrm flipH="1">
            <a:off x="6919333" y="605406"/>
            <a:ext cx="792088" cy="45095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5DC7B98-143B-4481-AEBC-3F9D654438C9}"/>
              </a:ext>
            </a:extLst>
          </p:cNvPr>
          <p:cNvSpPr/>
          <p:nvPr/>
        </p:nvSpPr>
        <p:spPr>
          <a:xfrm flipH="1">
            <a:off x="1521354" y="605406"/>
            <a:ext cx="945500" cy="43295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9ED32F2-DCE3-41B8-BE9B-6323037D4E53}"/>
              </a:ext>
            </a:extLst>
          </p:cNvPr>
          <p:cNvSpPr/>
          <p:nvPr/>
        </p:nvSpPr>
        <p:spPr>
          <a:xfrm flipH="1">
            <a:off x="1664173" y="4748325"/>
            <a:ext cx="5490737" cy="3840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28DDE6BF-6FE3-42C9-A9BE-110340BB9EE5}"/>
              </a:ext>
            </a:extLst>
          </p:cNvPr>
          <p:cNvCxnSpPr>
            <a:cxnSpLocks/>
          </p:cNvCxnSpPr>
          <p:nvPr/>
        </p:nvCxnSpPr>
        <p:spPr>
          <a:xfrm>
            <a:off x="2321398" y="4730859"/>
            <a:ext cx="500193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EF4A49C6-60A3-48A2-9F51-999B1EBA94D6}"/>
              </a:ext>
            </a:extLst>
          </p:cNvPr>
          <p:cNvCxnSpPr>
            <a:cxnSpLocks/>
          </p:cNvCxnSpPr>
          <p:nvPr/>
        </p:nvCxnSpPr>
        <p:spPr>
          <a:xfrm flipV="1">
            <a:off x="2321398" y="687213"/>
            <a:ext cx="0" cy="404778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C1E96F94-4AF0-44B2-A781-907569E0F744}"/>
              </a:ext>
            </a:extLst>
          </p:cNvPr>
          <p:cNvCxnSpPr>
            <a:cxnSpLocks/>
          </p:cNvCxnSpPr>
          <p:nvPr/>
        </p:nvCxnSpPr>
        <p:spPr>
          <a:xfrm>
            <a:off x="2329110" y="866474"/>
            <a:ext cx="15486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4A9A058-C292-4507-84B5-8ED617E80735}"/>
              </a:ext>
            </a:extLst>
          </p:cNvPr>
          <p:cNvSpPr txBox="1"/>
          <p:nvPr/>
        </p:nvSpPr>
        <p:spPr>
          <a:xfrm>
            <a:off x="1876878" y="4664188"/>
            <a:ext cx="48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865452E-D059-46CB-BFB1-7036106F88FF}"/>
              </a:ext>
            </a:extLst>
          </p:cNvPr>
          <p:cNvSpPr txBox="1"/>
          <p:nvPr/>
        </p:nvSpPr>
        <p:spPr>
          <a:xfrm>
            <a:off x="6659660" y="4689715"/>
            <a:ext cx="60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6.25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F4860CBA-4960-4AF6-A570-A497E20F111F}"/>
              </a:ext>
            </a:extLst>
          </p:cNvPr>
          <p:cNvCxnSpPr>
            <a:cxnSpLocks/>
          </p:cNvCxnSpPr>
          <p:nvPr/>
        </p:nvCxnSpPr>
        <p:spPr>
          <a:xfrm>
            <a:off x="2329110" y="2648744"/>
            <a:ext cx="7743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8DC6961-E2A4-4DE6-8BDD-4D714DEC5B3F}"/>
              </a:ext>
            </a:extLst>
          </p:cNvPr>
          <p:cNvSpPr txBox="1"/>
          <p:nvPr/>
        </p:nvSpPr>
        <p:spPr>
          <a:xfrm>
            <a:off x="1502161" y="1680915"/>
            <a:ext cx="492443" cy="220831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kumimoji="1" lang="ja-JP" altLang="en-US" sz="20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正規化光強度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16E7880-7943-4889-A8CF-B9F3B81C79D6}"/>
              </a:ext>
            </a:extLst>
          </p:cNvPr>
          <p:cNvSpPr txBox="1"/>
          <p:nvPr/>
        </p:nvSpPr>
        <p:spPr>
          <a:xfrm>
            <a:off x="4125588" y="4835410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時間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[ps]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7A3728D4-3350-4AB9-8227-F8EF517376CE}"/>
              </a:ext>
            </a:extLst>
          </p:cNvPr>
          <p:cNvCxnSpPr>
            <a:cxnSpLocks/>
          </p:cNvCxnSpPr>
          <p:nvPr/>
        </p:nvCxnSpPr>
        <p:spPr>
          <a:xfrm flipV="1">
            <a:off x="6948467" y="4589283"/>
            <a:ext cx="0" cy="14157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D0BEEF0-D284-4794-A6B5-1D73C2E4A789}"/>
              </a:ext>
            </a:extLst>
          </p:cNvPr>
          <p:cNvSpPr txBox="1"/>
          <p:nvPr/>
        </p:nvSpPr>
        <p:spPr>
          <a:xfrm>
            <a:off x="5406478" y="1018672"/>
            <a:ext cx="1368152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ER:8.58[dB]</a:t>
            </a:r>
          </a:p>
          <a:p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Q:7.41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88054EC-2C35-43C1-AED3-3E1850700061}"/>
              </a:ext>
            </a:extLst>
          </p:cNvPr>
          <p:cNvSpPr txBox="1"/>
          <p:nvPr/>
        </p:nvSpPr>
        <p:spPr>
          <a:xfrm>
            <a:off x="1866342" y="2443875"/>
            <a:ext cx="505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0.5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883EDA4E-EEC5-4AD5-A689-DED989F46C54}"/>
              </a:ext>
            </a:extLst>
          </p:cNvPr>
          <p:cNvSpPr txBox="1"/>
          <p:nvPr/>
        </p:nvSpPr>
        <p:spPr>
          <a:xfrm>
            <a:off x="1862319" y="687213"/>
            <a:ext cx="505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.0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6E2023F-26DF-4F99-B149-7931860A4A22}"/>
              </a:ext>
            </a:extLst>
          </p:cNvPr>
          <p:cNvSpPr txBox="1"/>
          <p:nvPr/>
        </p:nvSpPr>
        <p:spPr>
          <a:xfrm>
            <a:off x="1876878" y="5709684"/>
            <a:ext cx="6140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6mA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333147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D42F2E99-2E9A-4938-B646-C15FA72E9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648" y="340243"/>
            <a:ext cx="5277082" cy="4641904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07292CA-4150-44F7-A30C-82AE84802FB0}"/>
              </a:ext>
            </a:extLst>
          </p:cNvPr>
          <p:cNvSpPr txBox="1"/>
          <p:nvPr/>
        </p:nvSpPr>
        <p:spPr>
          <a:xfrm>
            <a:off x="1876878" y="5181793"/>
            <a:ext cx="6140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8mA</a:t>
            </a:r>
            <a:endParaRPr kumimoji="1" lang="ja-JP" altLang="en-US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C43B6AE-F4EE-45F5-8C97-67A810EFC8DE}"/>
              </a:ext>
            </a:extLst>
          </p:cNvPr>
          <p:cNvSpPr/>
          <p:nvPr/>
        </p:nvSpPr>
        <p:spPr>
          <a:xfrm>
            <a:off x="1763891" y="242104"/>
            <a:ext cx="6004048" cy="6064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BA74B0B-E799-4AC3-9912-B5C6A2462B44}"/>
              </a:ext>
            </a:extLst>
          </p:cNvPr>
          <p:cNvSpPr/>
          <p:nvPr/>
        </p:nvSpPr>
        <p:spPr>
          <a:xfrm flipH="1">
            <a:off x="6919333" y="605406"/>
            <a:ext cx="792088" cy="45095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93FB950-3394-4FF2-8D74-3E2E6461B9C5}"/>
              </a:ext>
            </a:extLst>
          </p:cNvPr>
          <p:cNvSpPr/>
          <p:nvPr/>
        </p:nvSpPr>
        <p:spPr>
          <a:xfrm flipH="1">
            <a:off x="1521353" y="605406"/>
            <a:ext cx="893184" cy="43295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E64FA644-E60A-4E4E-9234-93543BF1B7EC}"/>
              </a:ext>
            </a:extLst>
          </p:cNvPr>
          <p:cNvSpPr/>
          <p:nvPr/>
        </p:nvSpPr>
        <p:spPr>
          <a:xfrm flipH="1">
            <a:off x="1664173" y="4748325"/>
            <a:ext cx="5490737" cy="3840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B93E85F7-E16E-423E-AE06-E2B3DDA203F0}"/>
              </a:ext>
            </a:extLst>
          </p:cNvPr>
          <p:cNvCxnSpPr>
            <a:cxnSpLocks/>
          </p:cNvCxnSpPr>
          <p:nvPr/>
        </p:nvCxnSpPr>
        <p:spPr>
          <a:xfrm>
            <a:off x="2321398" y="4730859"/>
            <a:ext cx="500193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33B605A3-E518-44F6-B0BD-2D26EFC477BD}"/>
              </a:ext>
            </a:extLst>
          </p:cNvPr>
          <p:cNvCxnSpPr>
            <a:cxnSpLocks/>
          </p:cNvCxnSpPr>
          <p:nvPr/>
        </p:nvCxnSpPr>
        <p:spPr>
          <a:xfrm flipV="1">
            <a:off x="2321398" y="687213"/>
            <a:ext cx="0" cy="404778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F8086597-0334-45E0-A578-F9F4EE051BA4}"/>
              </a:ext>
            </a:extLst>
          </p:cNvPr>
          <p:cNvCxnSpPr>
            <a:cxnSpLocks/>
          </p:cNvCxnSpPr>
          <p:nvPr/>
        </p:nvCxnSpPr>
        <p:spPr>
          <a:xfrm>
            <a:off x="2329110" y="866474"/>
            <a:ext cx="15486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9D22940B-E9E1-4C68-9706-DADA758EC50D}"/>
              </a:ext>
            </a:extLst>
          </p:cNvPr>
          <p:cNvSpPr txBox="1"/>
          <p:nvPr/>
        </p:nvSpPr>
        <p:spPr>
          <a:xfrm>
            <a:off x="1876878" y="4664188"/>
            <a:ext cx="48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65AAF06-F9E9-4684-B7A1-EA8082D2635A}"/>
              </a:ext>
            </a:extLst>
          </p:cNvPr>
          <p:cNvSpPr txBox="1"/>
          <p:nvPr/>
        </p:nvSpPr>
        <p:spPr>
          <a:xfrm>
            <a:off x="6659660" y="4689715"/>
            <a:ext cx="60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6.25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72063656-B688-41C7-9A03-72D36FB90E34}"/>
              </a:ext>
            </a:extLst>
          </p:cNvPr>
          <p:cNvCxnSpPr>
            <a:cxnSpLocks/>
          </p:cNvCxnSpPr>
          <p:nvPr/>
        </p:nvCxnSpPr>
        <p:spPr>
          <a:xfrm>
            <a:off x="2329110" y="2648744"/>
            <a:ext cx="7743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7EEA7342-0256-4AEE-96AB-3BDF47B90FFB}"/>
              </a:ext>
            </a:extLst>
          </p:cNvPr>
          <p:cNvSpPr txBox="1"/>
          <p:nvPr/>
        </p:nvSpPr>
        <p:spPr>
          <a:xfrm>
            <a:off x="1502161" y="1680915"/>
            <a:ext cx="492443" cy="220831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kumimoji="1" lang="ja-JP" altLang="en-US" sz="20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正規化光強度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7501409E-A45E-411B-87EA-303AADC008EB}"/>
              </a:ext>
            </a:extLst>
          </p:cNvPr>
          <p:cNvSpPr txBox="1"/>
          <p:nvPr/>
        </p:nvSpPr>
        <p:spPr>
          <a:xfrm>
            <a:off x="4125588" y="4835410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時間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[ps]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E549DD76-8500-4EF1-8B5A-1016BEC190F7}"/>
              </a:ext>
            </a:extLst>
          </p:cNvPr>
          <p:cNvCxnSpPr>
            <a:cxnSpLocks/>
          </p:cNvCxnSpPr>
          <p:nvPr/>
        </p:nvCxnSpPr>
        <p:spPr>
          <a:xfrm flipV="1">
            <a:off x="6948467" y="4589283"/>
            <a:ext cx="0" cy="14157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9282C325-8682-475B-8EDD-98EA8D3CF9A1}"/>
              </a:ext>
            </a:extLst>
          </p:cNvPr>
          <p:cNvSpPr txBox="1"/>
          <p:nvPr/>
        </p:nvSpPr>
        <p:spPr>
          <a:xfrm>
            <a:off x="5406478" y="1018672"/>
            <a:ext cx="1368152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ER:9.53[dB]</a:t>
            </a:r>
          </a:p>
          <a:p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Q:9.92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9C39825-A954-4794-BA51-16883E4F07E8}"/>
              </a:ext>
            </a:extLst>
          </p:cNvPr>
          <p:cNvSpPr txBox="1"/>
          <p:nvPr/>
        </p:nvSpPr>
        <p:spPr>
          <a:xfrm>
            <a:off x="1866342" y="2443875"/>
            <a:ext cx="505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0.5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668CE547-F186-4E8D-9289-993FD4FCE7D5}"/>
              </a:ext>
            </a:extLst>
          </p:cNvPr>
          <p:cNvSpPr txBox="1"/>
          <p:nvPr/>
        </p:nvSpPr>
        <p:spPr>
          <a:xfrm>
            <a:off x="1862319" y="687213"/>
            <a:ext cx="505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.0</a:t>
            </a:r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28344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グラフ 1">
            <a:extLst>
              <a:ext uri="{FF2B5EF4-FFF2-40B4-BE49-F238E27FC236}">
                <a16:creationId xmlns:a16="http://schemas.microsoft.com/office/drawing/2014/main" id="{5C33DACB-29EF-46CA-BC84-2C00F2168F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5296231"/>
              </p:ext>
            </p:extLst>
          </p:nvPr>
        </p:nvGraphicFramePr>
        <p:xfrm>
          <a:off x="180973" y="1104899"/>
          <a:ext cx="6591301" cy="3810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198199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グラフ 1">
            <a:extLst>
              <a:ext uri="{FF2B5EF4-FFF2-40B4-BE49-F238E27FC236}">
                <a16:creationId xmlns:a16="http://schemas.microsoft.com/office/drawing/2014/main" id="{41F906F0-2CC9-4F4F-8672-9841FB90B90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6766830"/>
              </p:ext>
            </p:extLst>
          </p:nvPr>
        </p:nvGraphicFramePr>
        <p:xfrm>
          <a:off x="293543" y="1319645"/>
          <a:ext cx="6591301" cy="3810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61122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グラフ 1">
            <a:extLst>
              <a:ext uri="{FF2B5EF4-FFF2-40B4-BE49-F238E27FC236}">
                <a16:creationId xmlns:a16="http://schemas.microsoft.com/office/drawing/2014/main" id="{186CEADE-F06A-4510-9FB5-D6768236FE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3130829"/>
              </p:ext>
            </p:extLst>
          </p:nvPr>
        </p:nvGraphicFramePr>
        <p:xfrm>
          <a:off x="19397" y="409798"/>
          <a:ext cx="6838603" cy="4429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181498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グラフ 1">
            <a:extLst>
              <a:ext uri="{FF2B5EF4-FFF2-40B4-BE49-F238E27FC236}">
                <a16:creationId xmlns:a16="http://schemas.microsoft.com/office/drawing/2014/main" id="{0CC51AA0-A97E-49D2-B462-B281334B28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1821259"/>
              </p:ext>
            </p:extLst>
          </p:nvPr>
        </p:nvGraphicFramePr>
        <p:xfrm>
          <a:off x="421179" y="735747"/>
          <a:ext cx="6838603" cy="44767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787756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46E50D6E-8C1A-414A-9BC0-9737EA6239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7733066"/>
              </p:ext>
            </p:extLst>
          </p:nvPr>
        </p:nvGraphicFramePr>
        <p:xfrm>
          <a:off x="1385887" y="1050131"/>
          <a:ext cx="6372225" cy="4757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28296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6">
            <a:extLst>
              <a:ext uri="{FF2B5EF4-FFF2-40B4-BE49-F238E27FC236}">
                <a16:creationId xmlns:a16="http://schemas.microsoft.com/office/drawing/2014/main" id="{E1B1771C-A013-4420-A8EC-B997AAF3AD2E}"/>
              </a:ext>
            </a:extLst>
          </p:cNvPr>
          <p:cNvSpPr>
            <a:spLocks noEditPoints="1"/>
          </p:cNvSpPr>
          <p:nvPr/>
        </p:nvSpPr>
        <p:spPr bwMode="auto">
          <a:xfrm>
            <a:off x="950365" y="729611"/>
            <a:ext cx="1499201" cy="1499201"/>
          </a:xfrm>
          <a:custGeom>
            <a:avLst/>
            <a:gdLst>
              <a:gd name="T0" fmla="*/ 3 w 450"/>
              <a:gd name="T1" fmla="*/ 193 h 450"/>
              <a:gd name="T2" fmla="*/ 15 w 450"/>
              <a:gd name="T3" fmla="*/ 236 h 450"/>
              <a:gd name="T4" fmla="*/ 14 w 450"/>
              <a:gd name="T5" fmla="*/ 148 h 450"/>
              <a:gd name="T6" fmla="*/ 27 w 450"/>
              <a:gd name="T7" fmla="*/ 153 h 450"/>
              <a:gd name="T8" fmla="*/ 25 w 450"/>
              <a:gd name="T9" fmla="*/ 123 h 450"/>
              <a:gd name="T10" fmla="*/ 49 w 450"/>
              <a:gd name="T11" fmla="*/ 86 h 450"/>
              <a:gd name="T12" fmla="*/ 40 w 450"/>
              <a:gd name="T13" fmla="*/ 125 h 450"/>
              <a:gd name="T14" fmla="*/ 66 w 450"/>
              <a:gd name="T15" fmla="*/ 66 h 450"/>
              <a:gd name="T16" fmla="*/ 91 w 450"/>
              <a:gd name="T17" fmla="*/ 62 h 450"/>
              <a:gd name="T18" fmla="*/ 58 w 450"/>
              <a:gd name="T19" fmla="*/ 75 h 450"/>
              <a:gd name="T20" fmla="*/ 138 w 450"/>
              <a:gd name="T21" fmla="*/ 18 h 450"/>
              <a:gd name="T22" fmla="*/ 125 w 450"/>
              <a:gd name="T23" fmla="*/ 40 h 450"/>
              <a:gd name="T24" fmla="*/ 158 w 450"/>
              <a:gd name="T25" fmla="*/ 10 h 450"/>
              <a:gd name="T26" fmla="*/ 200 w 450"/>
              <a:gd name="T27" fmla="*/ 16 h 450"/>
              <a:gd name="T28" fmla="*/ 160 w 450"/>
              <a:gd name="T29" fmla="*/ 25 h 450"/>
              <a:gd name="T30" fmla="*/ 237 w 450"/>
              <a:gd name="T31" fmla="*/ 0 h 450"/>
              <a:gd name="T32" fmla="*/ 236 w 450"/>
              <a:gd name="T33" fmla="*/ 15 h 450"/>
              <a:gd name="T34" fmla="*/ 272 w 450"/>
              <a:gd name="T35" fmla="*/ 5 h 450"/>
              <a:gd name="T36" fmla="*/ 314 w 450"/>
              <a:gd name="T37" fmla="*/ 18 h 450"/>
              <a:gd name="T38" fmla="*/ 278 w 450"/>
              <a:gd name="T39" fmla="*/ 21 h 450"/>
              <a:gd name="T40" fmla="*/ 342 w 450"/>
              <a:gd name="T41" fmla="*/ 33 h 450"/>
              <a:gd name="T42" fmla="*/ 352 w 450"/>
              <a:gd name="T43" fmla="*/ 56 h 450"/>
              <a:gd name="T44" fmla="*/ 327 w 450"/>
              <a:gd name="T45" fmla="*/ 25 h 450"/>
              <a:gd name="T46" fmla="*/ 399 w 450"/>
              <a:gd name="T47" fmla="*/ 82 h 450"/>
              <a:gd name="T48" fmla="*/ 374 w 450"/>
              <a:gd name="T49" fmla="*/ 76 h 450"/>
              <a:gd name="T50" fmla="*/ 418 w 450"/>
              <a:gd name="T51" fmla="*/ 108 h 450"/>
              <a:gd name="T52" fmla="*/ 421 w 450"/>
              <a:gd name="T53" fmla="*/ 147 h 450"/>
              <a:gd name="T54" fmla="*/ 402 w 450"/>
              <a:gd name="T55" fmla="*/ 110 h 450"/>
              <a:gd name="T56" fmla="*/ 446 w 450"/>
              <a:gd name="T57" fmla="*/ 180 h 450"/>
              <a:gd name="T58" fmla="*/ 432 w 450"/>
              <a:gd name="T59" fmla="*/ 183 h 450"/>
              <a:gd name="T60" fmla="*/ 450 w 450"/>
              <a:gd name="T61" fmla="*/ 213 h 450"/>
              <a:gd name="T62" fmla="*/ 448 w 450"/>
              <a:gd name="T63" fmla="*/ 257 h 450"/>
              <a:gd name="T64" fmla="*/ 436 w 450"/>
              <a:gd name="T65" fmla="*/ 215 h 450"/>
              <a:gd name="T66" fmla="*/ 440 w 450"/>
              <a:gd name="T67" fmla="*/ 292 h 450"/>
              <a:gd name="T68" fmla="*/ 419 w 450"/>
              <a:gd name="T69" fmla="*/ 307 h 450"/>
              <a:gd name="T70" fmla="*/ 445 w 450"/>
              <a:gd name="T71" fmla="*/ 272 h 450"/>
              <a:gd name="T72" fmla="*/ 406 w 450"/>
              <a:gd name="T73" fmla="*/ 360 h 450"/>
              <a:gd name="T74" fmla="*/ 405 w 450"/>
              <a:gd name="T75" fmla="*/ 335 h 450"/>
              <a:gd name="T76" fmla="*/ 392 w 450"/>
              <a:gd name="T77" fmla="*/ 376 h 450"/>
              <a:gd name="T78" fmla="*/ 352 w 450"/>
              <a:gd name="T79" fmla="*/ 394 h 450"/>
              <a:gd name="T80" fmla="*/ 382 w 450"/>
              <a:gd name="T81" fmla="*/ 366 h 450"/>
              <a:gd name="T82" fmla="*/ 323 w 450"/>
              <a:gd name="T83" fmla="*/ 428 h 450"/>
              <a:gd name="T84" fmla="*/ 317 w 450"/>
              <a:gd name="T85" fmla="*/ 415 h 450"/>
              <a:gd name="T86" fmla="*/ 296 w 450"/>
              <a:gd name="T87" fmla="*/ 439 h 450"/>
              <a:gd name="T88" fmla="*/ 253 w 450"/>
              <a:gd name="T89" fmla="*/ 448 h 450"/>
              <a:gd name="T90" fmla="*/ 288 w 450"/>
              <a:gd name="T91" fmla="*/ 427 h 450"/>
              <a:gd name="T92" fmla="*/ 226 w 450"/>
              <a:gd name="T93" fmla="*/ 450 h 450"/>
              <a:gd name="T94" fmla="*/ 204 w 450"/>
              <a:gd name="T95" fmla="*/ 435 h 450"/>
              <a:gd name="T96" fmla="*/ 238 w 450"/>
              <a:gd name="T97" fmla="*/ 450 h 450"/>
              <a:gd name="T98" fmla="*/ 138 w 450"/>
              <a:gd name="T99" fmla="*/ 433 h 450"/>
              <a:gd name="T100" fmla="*/ 162 w 450"/>
              <a:gd name="T101" fmla="*/ 426 h 450"/>
              <a:gd name="T102" fmla="*/ 118 w 450"/>
              <a:gd name="T103" fmla="*/ 423 h 450"/>
              <a:gd name="T104" fmla="*/ 96 w 450"/>
              <a:gd name="T105" fmla="*/ 391 h 450"/>
              <a:gd name="T106" fmla="*/ 131 w 450"/>
              <a:gd name="T107" fmla="*/ 413 h 450"/>
              <a:gd name="T108" fmla="*/ 59 w 450"/>
              <a:gd name="T109" fmla="*/ 377 h 450"/>
              <a:gd name="T110" fmla="*/ 69 w 450"/>
              <a:gd name="T111" fmla="*/ 367 h 450"/>
              <a:gd name="T112" fmla="*/ 37 w 450"/>
              <a:gd name="T113" fmla="*/ 349 h 450"/>
              <a:gd name="T114" fmla="*/ 17 w 450"/>
              <a:gd name="T115" fmla="*/ 310 h 450"/>
              <a:gd name="T116" fmla="*/ 45 w 450"/>
              <a:gd name="T117" fmla="*/ 334 h 450"/>
              <a:gd name="T118" fmla="*/ 8 w 450"/>
              <a:gd name="T119" fmla="*/ 282 h 450"/>
              <a:gd name="T120" fmla="*/ 17 w 450"/>
              <a:gd name="T121" fmla="*/ 257 h 450"/>
              <a:gd name="T122" fmla="*/ 12 w 450"/>
              <a:gd name="T123" fmla="*/ 296 h 450"/>
              <a:gd name="T124" fmla="*/ 1 w 450"/>
              <a:gd name="T125" fmla="*/ 238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1" y="237"/>
                </a:moveTo>
                <a:lnTo>
                  <a:pt x="0" y="225"/>
                </a:lnTo>
                <a:lnTo>
                  <a:pt x="1" y="214"/>
                </a:lnTo>
                <a:lnTo>
                  <a:pt x="2" y="202"/>
                </a:lnTo>
                <a:lnTo>
                  <a:pt x="3" y="193"/>
                </a:lnTo>
                <a:lnTo>
                  <a:pt x="17" y="195"/>
                </a:lnTo>
                <a:lnTo>
                  <a:pt x="16" y="203"/>
                </a:lnTo>
                <a:lnTo>
                  <a:pt x="15" y="214"/>
                </a:lnTo>
                <a:lnTo>
                  <a:pt x="15" y="225"/>
                </a:lnTo>
                <a:lnTo>
                  <a:pt x="15" y="236"/>
                </a:lnTo>
                <a:lnTo>
                  <a:pt x="1" y="237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8"/>
                </a:lnTo>
                <a:lnTo>
                  <a:pt x="14" y="148"/>
                </a:lnTo>
                <a:lnTo>
                  <a:pt x="18" y="138"/>
                </a:lnTo>
                <a:lnTo>
                  <a:pt x="19" y="136"/>
                </a:lnTo>
                <a:lnTo>
                  <a:pt x="32" y="142"/>
                </a:lnTo>
                <a:lnTo>
                  <a:pt x="31" y="143"/>
                </a:lnTo>
                <a:lnTo>
                  <a:pt x="27" y="153"/>
                </a:lnTo>
                <a:lnTo>
                  <a:pt x="24" y="162"/>
                </a:lnTo>
                <a:lnTo>
                  <a:pt x="21" y="172"/>
                </a:lnTo>
                <a:lnTo>
                  <a:pt x="19" y="181"/>
                </a:lnTo>
                <a:lnTo>
                  <a:pt x="5" y="178"/>
                </a:lnTo>
                <a:close/>
                <a:moveTo>
                  <a:pt x="25" y="123"/>
                </a:moveTo>
                <a:lnTo>
                  <a:pt x="27" y="118"/>
                </a:lnTo>
                <a:lnTo>
                  <a:pt x="33" y="109"/>
                </a:lnTo>
                <a:lnTo>
                  <a:pt x="39" y="100"/>
                </a:lnTo>
                <a:lnTo>
                  <a:pt x="45" y="91"/>
                </a:lnTo>
                <a:lnTo>
                  <a:pt x="49" y="86"/>
                </a:lnTo>
                <a:lnTo>
                  <a:pt x="60" y="95"/>
                </a:lnTo>
                <a:lnTo>
                  <a:pt x="57" y="99"/>
                </a:lnTo>
                <a:lnTo>
                  <a:pt x="51" y="107"/>
                </a:lnTo>
                <a:lnTo>
                  <a:pt x="45" y="116"/>
                </a:lnTo>
                <a:lnTo>
                  <a:pt x="40" y="125"/>
                </a:lnTo>
                <a:lnTo>
                  <a:pt x="38" y="129"/>
                </a:lnTo>
                <a:lnTo>
                  <a:pt x="25" y="123"/>
                </a:lnTo>
                <a:close/>
                <a:moveTo>
                  <a:pt x="58" y="75"/>
                </a:moveTo>
                <a:lnTo>
                  <a:pt x="59" y="74"/>
                </a:lnTo>
                <a:lnTo>
                  <a:pt x="66" y="66"/>
                </a:lnTo>
                <a:lnTo>
                  <a:pt x="74" y="59"/>
                </a:lnTo>
                <a:lnTo>
                  <a:pt x="82" y="52"/>
                </a:lnTo>
                <a:lnTo>
                  <a:pt x="91" y="45"/>
                </a:lnTo>
                <a:lnTo>
                  <a:pt x="99" y="56"/>
                </a:lnTo>
                <a:lnTo>
                  <a:pt x="91" y="62"/>
                </a:lnTo>
                <a:lnTo>
                  <a:pt x="84" y="69"/>
                </a:lnTo>
                <a:lnTo>
                  <a:pt x="77" y="76"/>
                </a:lnTo>
                <a:lnTo>
                  <a:pt x="69" y="83"/>
                </a:lnTo>
                <a:lnTo>
                  <a:pt x="69" y="84"/>
                </a:lnTo>
                <a:lnTo>
                  <a:pt x="58" y="75"/>
                </a:lnTo>
                <a:close/>
                <a:moveTo>
                  <a:pt x="103" y="36"/>
                </a:moveTo>
                <a:lnTo>
                  <a:pt x="109" y="33"/>
                </a:lnTo>
                <a:lnTo>
                  <a:pt x="118" y="27"/>
                </a:lnTo>
                <a:lnTo>
                  <a:pt x="128" y="22"/>
                </a:lnTo>
                <a:lnTo>
                  <a:pt x="138" y="18"/>
                </a:lnTo>
                <a:lnTo>
                  <a:pt x="142" y="16"/>
                </a:lnTo>
                <a:lnTo>
                  <a:pt x="147" y="29"/>
                </a:lnTo>
                <a:lnTo>
                  <a:pt x="143" y="31"/>
                </a:lnTo>
                <a:lnTo>
                  <a:pt x="134" y="35"/>
                </a:lnTo>
                <a:lnTo>
                  <a:pt x="125" y="40"/>
                </a:lnTo>
                <a:lnTo>
                  <a:pt x="116" y="45"/>
                </a:lnTo>
                <a:lnTo>
                  <a:pt x="111" y="48"/>
                </a:lnTo>
                <a:lnTo>
                  <a:pt x="103" y="36"/>
                </a:lnTo>
                <a:close/>
                <a:moveTo>
                  <a:pt x="156" y="11"/>
                </a:moveTo>
                <a:lnTo>
                  <a:pt x="158" y="10"/>
                </a:lnTo>
                <a:lnTo>
                  <a:pt x="169" y="7"/>
                </a:lnTo>
                <a:lnTo>
                  <a:pt x="180" y="5"/>
                </a:lnTo>
                <a:lnTo>
                  <a:pt x="191" y="3"/>
                </a:lnTo>
                <a:lnTo>
                  <a:pt x="199" y="2"/>
                </a:lnTo>
                <a:lnTo>
                  <a:pt x="200" y="16"/>
                </a:lnTo>
                <a:lnTo>
                  <a:pt x="193" y="17"/>
                </a:lnTo>
                <a:lnTo>
                  <a:pt x="183" y="19"/>
                </a:lnTo>
                <a:lnTo>
                  <a:pt x="173" y="21"/>
                </a:lnTo>
                <a:lnTo>
                  <a:pt x="163" y="24"/>
                </a:lnTo>
                <a:lnTo>
                  <a:pt x="160" y="25"/>
                </a:lnTo>
                <a:lnTo>
                  <a:pt x="156" y="11"/>
                </a:lnTo>
                <a:close/>
                <a:moveTo>
                  <a:pt x="213" y="0"/>
                </a:moveTo>
                <a:lnTo>
                  <a:pt x="214" y="0"/>
                </a:lnTo>
                <a:lnTo>
                  <a:pt x="225" y="0"/>
                </a:lnTo>
                <a:lnTo>
                  <a:pt x="237" y="0"/>
                </a:lnTo>
                <a:lnTo>
                  <a:pt x="248" y="1"/>
                </a:lnTo>
                <a:lnTo>
                  <a:pt x="257" y="2"/>
                </a:lnTo>
                <a:lnTo>
                  <a:pt x="255" y="17"/>
                </a:lnTo>
                <a:lnTo>
                  <a:pt x="247" y="15"/>
                </a:lnTo>
                <a:lnTo>
                  <a:pt x="236" y="15"/>
                </a:lnTo>
                <a:lnTo>
                  <a:pt x="226" y="14"/>
                </a:lnTo>
                <a:lnTo>
                  <a:pt x="215" y="15"/>
                </a:lnTo>
                <a:lnTo>
                  <a:pt x="214" y="15"/>
                </a:lnTo>
                <a:lnTo>
                  <a:pt x="213" y="0"/>
                </a:lnTo>
                <a:close/>
                <a:moveTo>
                  <a:pt x="272" y="5"/>
                </a:moveTo>
                <a:lnTo>
                  <a:pt x="281" y="7"/>
                </a:lnTo>
                <a:lnTo>
                  <a:pt x="292" y="10"/>
                </a:lnTo>
                <a:lnTo>
                  <a:pt x="303" y="14"/>
                </a:lnTo>
                <a:lnTo>
                  <a:pt x="313" y="18"/>
                </a:lnTo>
                <a:lnTo>
                  <a:pt x="314" y="18"/>
                </a:lnTo>
                <a:lnTo>
                  <a:pt x="308" y="31"/>
                </a:lnTo>
                <a:lnTo>
                  <a:pt x="307" y="31"/>
                </a:lnTo>
                <a:lnTo>
                  <a:pt x="298" y="27"/>
                </a:lnTo>
                <a:lnTo>
                  <a:pt x="288" y="24"/>
                </a:lnTo>
                <a:lnTo>
                  <a:pt x="278" y="21"/>
                </a:lnTo>
                <a:lnTo>
                  <a:pt x="269" y="19"/>
                </a:lnTo>
                <a:lnTo>
                  <a:pt x="272" y="5"/>
                </a:lnTo>
                <a:close/>
                <a:moveTo>
                  <a:pt x="327" y="25"/>
                </a:moveTo>
                <a:lnTo>
                  <a:pt x="332" y="27"/>
                </a:lnTo>
                <a:lnTo>
                  <a:pt x="342" y="33"/>
                </a:lnTo>
                <a:lnTo>
                  <a:pt x="351" y="39"/>
                </a:lnTo>
                <a:lnTo>
                  <a:pt x="360" y="45"/>
                </a:lnTo>
                <a:lnTo>
                  <a:pt x="364" y="48"/>
                </a:lnTo>
                <a:lnTo>
                  <a:pt x="355" y="60"/>
                </a:lnTo>
                <a:lnTo>
                  <a:pt x="352" y="56"/>
                </a:lnTo>
                <a:lnTo>
                  <a:pt x="343" y="51"/>
                </a:lnTo>
                <a:lnTo>
                  <a:pt x="335" y="45"/>
                </a:lnTo>
                <a:lnTo>
                  <a:pt x="326" y="40"/>
                </a:lnTo>
                <a:lnTo>
                  <a:pt x="321" y="37"/>
                </a:lnTo>
                <a:lnTo>
                  <a:pt x="327" y="25"/>
                </a:lnTo>
                <a:close/>
                <a:moveTo>
                  <a:pt x="375" y="58"/>
                </a:moveTo>
                <a:lnTo>
                  <a:pt x="376" y="59"/>
                </a:lnTo>
                <a:lnTo>
                  <a:pt x="384" y="66"/>
                </a:lnTo>
                <a:lnTo>
                  <a:pt x="392" y="74"/>
                </a:lnTo>
                <a:lnTo>
                  <a:pt x="399" y="82"/>
                </a:lnTo>
                <a:lnTo>
                  <a:pt x="405" y="90"/>
                </a:lnTo>
                <a:lnTo>
                  <a:pt x="394" y="99"/>
                </a:lnTo>
                <a:lnTo>
                  <a:pt x="388" y="91"/>
                </a:lnTo>
                <a:lnTo>
                  <a:pt x="381" y="84"/>
                </a:lnTo>
                <a:lnTo>
                  <a:pt x="374" y="76"/>
                </a:lnTo>
                <a:lnTo>
                  <a:pt x="367" y="69"/>
                </a:lnTo>
                <a:lnTo>
                  <a:pt x="366" y="68"/>
                </a:lnTo>
                <a:lnTo>
                  <a:pt x="375" y="58"/>
                </a:lnTo>
                <a:close/>
                <a:moveTo>
                  <a:pt x="414" y="102"/>
                </a:moveTo>
                <a:lnTo>
                  <a:pt x="418" y="108"/>
                </a:lnTo>
                <a:lnTo>
                  <a:pt x="423" y="118"/>
                </a:lnTo>
                <a:lnTo>
                  <a:pt x="428" y="128"/>
                </a:lnTo>
                <a:lnTo>
                  <a:pt x="432" y="137"/>
                </a:lnTo>
                <a:lnTo>
                  <a:pt x="434" y="141"/>
                </a:lnTo>
                <a:lnTo>
                  <a:pt x="421" y="147"/>
                </a:lnTo>
                <a:lnTo>
                  <a:pt x="419" y="143"/>
                </a:lnTo>
                <a:lnTo>
                  <a:pt x="415" y="134"/>
                </a:lnTo>
                <a:lnTo>
                  <a:pt x="411" y="125"/>
                </a:lnTo>
                <a:lnTo>
                  <a:pt x="406" y="116"/>
                </a:lnTo>
                <a:lnTo>
                  <a:pt x="402" y="110"/>
                </a:lnTo>
                <a:lnTo>
                  <a:pt x="414" y="102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9"/>
                </a:lnTo>
                <a:lnTo>
                  <a:pt x="446" y="180"/>
                </a:lnTo>
                <a:lnTo>
                  <a:pt x="448" y="191"/>
                </a:lnTo>
                <a:lnTo>
                  <a:pt x="449" y="198"/>
                </a:lnTo>
                <a:lnTo>
                  <a:pt x="434" y="200"/>
                </a:lnTo>
                <a:lnTo>
                  <a:pt x="434" y="193"/>
                </a:lnTo>
                <a:lnTo>
                  <a:pt x="432" y="183"/>
                </a:lnTo>
                <a:lnTo>
                  <a:pt x="429" y="173"/>
                </a:lnTo>
                <a:lnTo>
                  <a:pt x="427" y="163"/>
                </a:lnTo>
                <a:lnTo>
                  <a:pt x="426" y="160"/>
                </a:lnTo>
                <a:lnTo>
                  <a:pt x="439" y="155"/>
                </a:lnTo>
                <a:close/>
                <a:moveTo>
                  <a:pt x="450" y="213"/>
                </a:moveTo>
                <a:lnTo>
                  <a:pt x="450" y="213"/>
                </a:lnTo>
                <a:lnTo>
                  <a:pt x="450" y="225"/>
                </a:lnTo>
                <a:lnTo>
                  <a:pt x="450" y="237"/>
                </a:lnTo>
                <a:lnTo>
                  <a:pt x="449" y="248"/>
                </a:lnTo>
                <a:lnTo>
                  <a:pt x="448" y="257"/>
                </a:lnTo>
                <a:lnTo>
                  <a:pt x="434" y="255"/>
                </a:lnTo>
                <a:lnTo>
                  <a:pt x="435" y="247"/>
                </a:lnTo>
                <a:lnTo>
                  <a:pt x="436" y="236"/>
                </a:lnTo>
                <a:lnTo>
                  <a:pt x="436" y="225"/>
                </a:lnTo>
                <a:lnTo>
                  <a:pt x="436" y="215"/>
                </a:lnTo>
                <a:lnTo>
                  <a:pt x="436" y="214"/>
                </a:lnTo>
                <a:lnTo>
                  <a:pt x="450" y="213"/>
                </a:lnTo>
                <a:close/>
                <a:moveTo>
                  <a:pt x="445" y="272"/>
                </a:moveTo>
                <a:lnTo>
                  <a:pt x="443" y="281"/>
                </a:lnTo>
                <a:lnTo>
                  <a:pt x="440" y="292"/>
                </a:lnTo>
                <a:lnTo>
                  <a:pt x="437" y="302"/>
                </a:lnTo>
                <a:lnTo>
                  <a:pt x="433" y="313"/>
                </a:lnTo>
                <a:lnTo>
                  <a:pt x="432" y="314"/>
                </a:lnTo>
                <a:lnTo>
                  <a:pt x="419" y="308"/>
                </a:lnTo>
                <a:lnTo>
                  <a:pt x="419" y="307"/>
                </a:lnTo>
                <a:lnTo>
                  <a:pt x="423" y="298"/>
                </a:lnTo>
                <a:lnTo>
                  <a:pt x="427" y="288"/>
                </a:lnTo>
                <a:lnTo>
                  <a:pt x="429" y="278"/>
                </a:lnTo>
                <a:lnTo>
                  <a:pt x="432" y="268"/>
                </a:lnTo>
                <a:lnTo>
                  <a:pt x="445" y="272"/>
                </a:lnTo>
                <a:close/>
                <a:moveTo>
                  <a:pt x="426" y="327"/>
                </a:moveTo>
                <a:lnTo>
                  <a:pt x="423" y="332"/>
                </a:lnTo>
                <a:lnTo>
                  <a:pt x="418" y="342"/>
                </a:lnTo>
                <a:lnTo>
                  <a:pt x="412" y="351"/>
                </a:lnTo>
                <a:lnTo>
                  <a:pt x="406" y="360"/>
                </a:lnTo>
                <a:lnTo>
                  <a:pt x="402" y="364"/>
                </a:lnTo>
                <a:lnTo>
                  <a:pt x="391" y="355"/>
                </a:lnTo>
                <a:lnTo>
                  <a:pt x="394" y="351"/>
                </a:lnTo>
                <a:lnTo>
                  <a:pt x="400" y="343"/>
                </a:lnTo>
                <a:lnTo>
                  <a:pt x="405" y="335"/>
                </a:lnTo>
                <a:lnTo>
                  <a:pt x="411" y="326"/>
                </a:lnTo>
                <a:lnTo>
                  <a:pt x="413" y="320"/>
                </a:lnTo>
                <a:lnTo>
                  <a:pt x="426" y="327"/>
                </a:lnTo>
                <a:close/>
                <a:moveTo>
                  <a:pt x="393" y="375"/>
                </a:moveTo>
                <a:lnTo>
                  <a:pt x="392" y="376"/>
                </a:lnTo>
                <a:lnTo>
                  <a:pt x="385" y="384"/>
                </a:lnTo>
                <a:lnTo>
                  <a:pt x="377" y="392"/>
                </a:lnTo>
                <a:lnTo>
                  <a:pt x="369" y="399"/>
                </a:lnTo>
                <a:lnTo>
                  <a:pt x="361" y="405"/>
                </a:lnTo>
                <a:lnTo>
                  <a:pt x="352" y="394"/>
                </a:lnTo>
                <a:lnTo>
                  <a:pt x="359" y="388"/>
                </a:lnTo>
                <a:lnTo>
                  <a:pt x="367" y="381"/>
                </a:lnTo>
                <a:lnTo>
                  <a:pt x="374" y="374"/>
                </a:lnTo>
                <a:lnTo>
                  <a:pt x="381" y="367"/>
                </a:lnTo>
                <a:lnTo>
                  <a:pt x="382" y="366"/>
                </a:lnTo>
                <a:lnTo>
                  <a:pt x="393" y="375"/>
                </a:lnTo>
                <a:close/>
                <a:moveTo>
                  <a:pt x="348" y="414"/>
                </a:moveTo>
                <a:lnTo>
                  <a:pt x="342" y="418"/>
                </a:lnTo>
                <a:lnTo>
                  <a:pt x="333" y="423"/>
                </a:lnTo>
                <a:lnTo>
                  <a:pt x="323" y="428"/>
                </a:lnTo>
                <a:lnTo>
                  <a:pt x="313" y="432"/>
                </a:lnTo>
                <a:lnTo>
                  <a:pt x="309" y="434"/>
                </a:lnTo>
                <a:lnTo>
                  <a:pt x="304" y="421"/>
                </a:lnTo>
                <a:lnTo>
                  <a:pt x="307" y="419"/>
                </a:lnTo>
                <a:lnTo>
                  <a:pt x="317" y="415"/>
                </a:lnTo>
                <a:lnTo>
                  <a:pt x="326" y="411"/>
                </a:lnTo>
                <a:lnTo>
                  <a:pt x="334" y="406"/>
                </a:lnTo>
                <a:lnTo>
                  <a:pt x="341" y="402"/>
                </a:lnTo>
                <a:lnTo>
                  <a:pt x="348" y="414"/>
                </a:lnTo>
                <a:close/>
                <a:moveTo>
                  <a:pt x="296" y="439"/>
                </a:moveTo>
                <a:lnTo>
                  <a:pt x="292" y="440"/>
                </a:lnTo>
                <a:lnTo>
                  <a:pt x="282" y="443"/>
                </a:lnTo>
                <a:lnTo>
                  <a:pt x="271" y="446"/>
                </a:lnTo>
                <a:lnTo>
                  <a:pt x="260" y="448"/>
                </a:lnTo>
                <a:lnTo>
                  <a:pt x="253" y="448"/>
                </a:lnTo>
                <a:lnTo>
                  <a:pt x="251" y="434"/>
                </a:lnTo>
                <a:lnTo>
                  <a:pt x="257" y="434"/>
                </a:lnTo>
                <a:lnTo>
                  <a:pt x="268" y="432"/>
                </a:lnTo>
                <a:lnTo>
                  <a:pt x="278" y="429"/>
                </a:lnTo>
                <a:lnTo>
                  <a:pt x="288" y="427"/>
                </a:lnTo>
                <a:lnTo>
                  <a:pt x="291" y="425"/>
                </a:lnTo>
                <a:lnTo>
                  <a:pt x="296" y="439"/>
                </a:lnTo>
                <a:close/>
                <a:moveTo>
                  <a:pt x="238" y="450"/>
                </a:moveTo>
                <a:lnTo>
                  <a:pt x="237" y="450"/>
                </a:lnTo>
                <a:lnTo>
                  <a:pt x="226" y="450"/>
                </a:lnTo>
                <a:lnTo>
                  <a:pt x="214" y="450"/>
                </a:lnTo>
                <a:lnTo>
                  <a:pt x="203" y="449"/>
                </a:lnTo>
                <a:lnTo>
                  <a:pt x="194" y="448"/>
                </a:lnTo>
                <a:lnTo>
                  <a:pt x="196" y="434"/>
                </a:lnTo>
                <a:lnTo>
                  <a:pt x="204" y="435"/>
                </a:lnTo>
                <a:lnTo>
                  <a:pt x="214" y="436"/>
                </a:lnTo>
                <a:lnTo>
                  <a:pt x="225" y="436"/>
                </a:lnTo>
                <a:lnTo>
                  <a:pt x="236" y="436"/>
                </a:lnTo>
                <a:lnTo>
                  <a:pt x="237" y="436"/>
                </a:lnTo>
                <a:lnTo>
                  <a:pt x="238" y="450"/>
                </a:lnTo>
                <a:close/>
                <a:moveTo>
                  <a:pt x="179" y="446"/>
                </a:moveTo>
                <a:lnTo>
                  <a:pt x="169" y="443"/>
                </a:lnTo>
                <a:lnTo>
                  <a:pt x="159" y="440"/>
                </a:lnTo>
                <a:lnTo>
                  <a:pt x="148" y="437"/>
                </a:lnTo>
                <a:lnTo>
                  <a:pt x="138" y="433"/>
                </a:lnTo>
                <a:lnTo>
                  <a:pt x="137" y="432"/>
                </a:lnTo>
                <a:lnTo>
                  <a:pt x="143" y="419"/>
                </a:lnTo>
                <a:lnTo>
                  <a:pt x="143" y="419"/>
                </a:lnTo>
                <a:lnTo>
                  <a:pt x="153" y="423"/>
                </a:lnTo>
                <a:lnTo>
                  <a:pt x="162" y="426"/>
                </a:lnTo>
                <a:lnTo>
                  <a:pt x="173" y="429"/>
                </a:lnTo>
                <a:lnTo>
                  <a:pt x="183" y="432"/>
                </a:lnTo>
                <a:lnTo>
                  <a:pt x="179" y="446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9" y="418"/>
                </a:lnTo>
                <a:lnTo>
                  <a:pt x="100" y="412"/>
                </a:lnTo>
                <a:lnTo>
                  <a:pt x="91" y="406"/>
                </a:lnTo>
                <a:lnTo>
                  <a:pt x="87" y="403"/>
                </a:lnTo>
                <a:lnTo>
                  <a:pt x="96" y="391"/>
                </a:lnTo>
                <a:lnTo>
                  <a:pt x="99" y="394"/>
                </a:lnTo>
                <a:lnTo>
                  <a:pt x="107" y="400"/>
                </a:lnTo>
                <a:lnTo>
                  <a:pt x="116" y="405"/>
                </a:lnTo>
                <a:lnTo>
                  <a:pt x="125" y="410"/>
                </a:lnTo>
                <a:lnTo>
                  <a:pt x="131" y="413"/>
                </a:lnTo>
                <a:lnTo>
                  <a:pt x="124" y="426"/>
                </a:lnTo>
                <a:close/>
                <a:moveTo>
                  <a:pt x="76" y="393"/>
                </a:moveTo>
                <a:lnTo>
                  <a:pt x="74" y="392"/>
                </a:lnTo>
                <a:lnTo>
                  <a:pt x="66" y="384"/>
                </a:lnTo>
                <a:lnTo>
                  <a:pt x="59" y="377"/>
                </a:lnTo>
                <a:lnTo>
                  <a:pt x="52" y="368"/>
                </a:lnTo>
                <a:lnTo>
                  <a:pt x="46" y="361"/>
                </a:lnTo>
                <a:lnTo>
                  <a:pt x="57" y="352"/>
                </a:lnTo>
                <a:lnTo>
                  <a:pt x="63" y="359"/>
                </a:lnTo>
                <a:lnTo>
                  <a:pt x="69" y="367"/>
                </a:lnTo>
                <a:lnTo>
                  <a:pt x="76" y="374"/>
                </a:lnTo>
                <a:lnTo>
                  <a:pt x="84" y="381"/>
                </a:lnTo>
                <a:lnTo>
                  <a:pt x="85" y="382"/>
                </a:lnTo>
                <a:lnTo>
                  <a:pt x="76" y="393"/>
                </a:lnTo>
                <a:close/>
                <a:moveTo>
                  <a:pt x="37" y="349"/>
                </a:moveTo>
                <a:lnTo>
                  <a:pt x="33" y="342"/>
                </a:lnTo>
                <a:lnTo>
                  <a:pt x="28" y="333"/>
                </a:lnTo>
                <a:lnTo>
                  <a:pt x="23" y="323"/>
                </a:lnTo>
                <a:lnTo>
                  <a:pt x="18" y="313"/>
                </a:lnTo>
                <a:lnTo>
                  <a:pt x="17" y="310"/>
                </a:lnTo>
                <a:lnTo>
                  <a:pt x="30" y="304"/>
                </a:lnTo>
                <a:lnTo>
                  <a:pt x="31" y="307"/>
                </a:lnTo>
                <a:lnTo>
                  <a:pt x="35" y="316"/>
                </a:lnTo>
                <a:lnTo>
                  <a:pt x="40" y="326"/>
                </a:lnTo>
                <a:lnTo>
                  <a:pt x="45" y="334"/>
                </a:lnTo>
                <a:lnTo>
                  <a:pt x="49" y="341"/>
                </a:lnTo>
                <a:lnTo>
                  <a:pt x="37" y="349"/>
                </a:lnTo>
                <a:close/>
                <a:moveTo>
                  <a:pt x="12" y="296"/>
                </a:moveTo>
                <a:lnTo>
                  <a:pt x="11" y="292"/>
                </a:lnTo>
                <a:lnTo>
                  <a:pt x="8" y="282"/>
                </a:lnTo>
                <a:lnTo>
                  <a:pt x="5" y="271"/>
                </a:lnTo>
                <a:lnTo>
                  <a:pt x="3" y="260"/>
                </a:lnTo>
                <a:lnTo>
                  <a:pt x="2" y="253"/>
                </a:lnTo>
                <a:lnTo>
                  <a:pt x="16" y="251"/>
                </a:lnTo>
                <a:lnTo>
                  <a:pt x="17" y="257"/>
                </a:lnTo>
                <a:lnTo>
                  <a:pt x="19" y="267"/>
                </a:lnTo>
                <a:lnTo>
                  <a:pt x="21" y="278"/>
                </a:lnTo>
                <a:lnTo>
                  <a:pt x="24" y="288"/>
                </a:lnTo>
                <a:lnTo>
                  <a:pt x="25" y="291"/>
                </a:lnTo>
                <a:lnTo>
                  <a:pt x="12" y="296"/>
                </a:lnTo>
                <a:close/>
                <a:moveTo>
                  <a:pt x="1" y="238"/>
                </a:moveTo>
                <a:lnTo>
                  <a:pt x="1" y="237"/>
                </a:lnTo>
                <a:lnTo>
                  <a:pt x="15" y="236"/>
                </a:lnTo>
                <a:lnTo>
                  <a:pt x="15" y="237"/>
                </a:lnTo>
                <a:lnTo>
                  <a:pt x="1" y="238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" name="Freeform 8">
            <a:extLst>
              <a:ext uri="{FF2B5EF4-FFF2-40B4-BE49-F238E27FC236}">
                <a16:creationId xmlns:a16="http://schemas.microsoft.com/office/drawing/2014/main" id="{41B857E7-B13D-4C63-A748-CAD9F38191BF}"/>
              </a:ext>
            </a:extLst>
          </p:cNvPr>
          <p:cNvSpPr>
            <a:spLocks noEditPoints="1"/>
          </p:cNvSpPr>
          <p:nvPr/>
        </p:nvSpPr>
        <p:spPr bwMode="auto">
          <a:xfrm>
            <a:off x="897060" y="4520925"/>
            <a:ext cx="1499201" cy="1499201"/>
          </a:xfrm>
          <a:custGeom>
            <a:avLst/>
            <a:gdLst>
              <a:gd name="T0" fmla="*/ 3 w 450"/>
              <a:gd name="T1" fmla="*/ 193 h 450"/>
              <a:gd name="T2" fmla="*/ 15 w 450"/>
              <a:gd name="T3" fmla="*/ 236 h 450"/>
              <a:gd name="T4" fmla="*/ 14 w 450"/>
              <a:gd name="T5" fmla="*/ 148 h 450"/>
              <a:gd name="T6" fmla="*/ 28 w 450"/>
              <a:gd name="T7" fmla="*/ 153 h 450"/>
              <a:gd name="T8" fmla="*/ 25 w 450"/>
              <a:gd name="T9" fmla="*/ 123 h 450"/>
              <a:gd name="T10" fmla="*/ 49 w 450"/>
              <a:gd name="T11" fmla="*/ 86 h 450"/>
              <a:gd name="T12" fmla="*/ 40 w 450"/>
              <a:gd name="T13" fmla="*/ 125 h 450"/>
              <a:gd name="T14" fmla="*/ 66 w 450"/>
              <a:gd name="T15" fmla="*/ 66 h 450"/>
              <a:gd name="T16" fmla="*/ 92 w 450"/>
              <a:gd name="T17" fmla="*/ 63 h 450"/>
              <a:gd name="T18" fmla="*/ 58 w 450"/>
              <a:gd name="T19" fmla="*/ 75 h 450"/>
              <a:gd name="T20" fmla="*/ 138 w 450"/>
              <a:gd name="T21" fmla="*/ 18 h 450"/>
              <a:gd name="T22" fmla="*/ 125 w 450"/>
              <a:gd name="T23" fmla="*/ 40 h 450"/>
              <a:gd name="T24" fmla="*/ 158 w 450"/>
              <a:gd name="T25" fmla="*/ 10 h 450"/>
              <a:gd name="T26" fmla="*/ 201 w 450"/>
              <a:gd name="T27" fmla="*/ 16 h 450"/>
              <a:gd name="T28" fmla="*/ 160 w 450"/>
              <a:gd name="T29" fmla="*/ 25 h 450"/>
              <a:gd name="T30" fmla="*/ 237 w 450"/>
              <a:gd name="T31" fmla="*/ 1 h 450"/>
              <a:gd name="T32" fmla="*/ 236 w 450"/>
              <a:gd name="T33" fmla="*/ 15 h 450"/>
              <a:gd name="T34" fmla="*/ 272 w 450"/>
              <a:gd name="T35" fmla="*/ 5 h 450"/>
              <a:gd name="T36" fmla="*/ 314 w 450"/>
              <a:gd name="T37" fmla="*/ 18 h 450"/>
              <a:gd name="T38" fmla="*/ 278 w 450"/>
              <a:gd name="T39" fmla="*/ 21 h 450"/>
              <a:gd name="T40" fmla="*/ 342 w 450"/>
              <a:gd name="T41" fmla="*/ 33 h 450"/>
              <a:gd name="T42" fmla="*/ 352 w 450"/>
              <a:gd name="T43" fmla="*/ 56 h 450"/>
              <a:gd name="T44" fmla="*/ 327 w 450"/>
              <a:gd name="T45" fmla="*/ 25 h 450"/>
              <a:gd name="T46" fmla="*/ 399 w 450"/>
              <a:gd name="T47" fmla="*/ 82 h 450"/>
              <a:gd name="T48" fmla="*/ 375 w 450"/>
              <a:gd name="T49" fmla="*/ 76 h 450"/>
              <a:gd name="T50" fmla="*/ 418 w 450"/>
              <a:gd name="T51" fmla="*/ 108 h 450"/>
              <a:gd name="T52" fmla="*/ 421 w 450"/>
              <a:gd name="T53" fmla="*/ 147 h 450"/>
              <a:gd name="T54" fmla="*/ 402 w 450"/>
              <a:gd name="T55" fmla="*/ 110 h 450"/>
              <a:gd name="T56" fmla="*/ 446 w 450"/>
              <a:gd name="T57" fmla="*/ 180 h 450"/>
              <a:gd name="T58" fmla="*/ 432 w 450"/>
              <a:gd name="T59" fmla="*/ 183 h 450"/>
              <a:gd name="T60" fmla="*/ 450 w 450"/>
              <a:gd name="T61" fmla="*/ 213 h 450"/>
              <a:gd name="T62" fmla="*/ 448 w 450"/>
              <a:gd name="T63" fmla="*/ 257 h 450"/>
              <a:gd name="T64" fmla="*/ 436 w 450"/>
              <a:gd name="T65" fmla="*/ 215 h 450"/>
              <a:gd name="T66" fmla="*/ 440 w 450"/>
              <a:gd name="T67" fmla="*/ 292 h 450"/>
              <a:gd name="T68" fmla="*/ 420 w 450"/>
              <a:gd name="T69" fmla="*/ 307 h 450"/>
              <a:gd name="T70" fmla="*/ 446 w 450"/>
              <a:gd name="T71" fmla="*/ 272 h 450"/>
              <a:gd name="T72" fmla="*/ 406 w 450"/>
              <a:gd name="T73" fmla="*/ 360 h 450"/>
              <a:gd name="T74" fmla="*/ 406 w 450"/>
              <a:gd name="T75" fmla="*/ 335 h 450"/>
              <a:gd name="T76" fmla="*/ 392 w 450"/>
              <a:gd name="T77" fmla="*/ 376 h 450"/>
              <a:gd name="T78" fmla="*/ 352 w 450"/>
              <a:gd name="T79" fmla="*/ 394 h 450"/>
              <a:gd name="T80" fmla="*/ 382 w 450"/>
              <a:gd name="T81" fmla="*/ 366 h 450"/>
              <a:gd name="T82" fmla="*/ 323 w 450"/>
              <a:gd name="T83" fmla="*/ 428 h 450"/>
              <a:gd name="T84" fmla="*/ 317 w 450"/>
              <a:gd name="T85" fmla="*/ 415 h 450"/>
              <a:gd name="T86" fmla="*/ 296 w 450"/>
              <a:gd name="T87" fmla="*/ 439 h 450"/>
              <a:gd name="T88" fmla="*/ 253 w 450"/>
              <a:gd name="T89" fmla="*/ 449 h 450"/>
              <a:gd name="T90" fmla="*/ 288 w 450"/>
              <a:gd name="T91" fmla="*/ 427 h 450"/>
              <a:gd name="T92" fmla="*/ 226 w 450"/>
              <a:gd name="T93" fmla="*/ 450 h 450"/>
              <a:gd name="T94" fmla="*/ 204 w 450"/>
              <a:gd name="T95" fmla="*/ 435 h 450"/>
              <a:gd name="T96" fmla="*/ 238 w 450"/>
              <a:gd name="T97" fmla="*/ 450 h 450"/>
              <a:gd name="T98" fmla="*/ 138 w 450"/>
              <a:gd name="T99" fmla="*/ 433 h 450"/>
              <a:gd name="T100" fmla="*/ 163 w 450"/>
              <a:gd name="T101" fmla="*/ 427 h 450"/>
              <a:gd name="T102" fmla="*/ 118 w 450"/>
              <a:gd name="T103" fmla="*/ 423 h 450"/>
              <a:gd name="T104" fmla="*/ 96 w 450"/>
              <a:gd name="T105" fmla="*/ 391 h 450"/>
              <a:gd name="T106" fmla="*/ 131 w 450"/>
              <a:gd name="T107" fmla="*/ 413 h 450"/>
              <a:gd name="T108" fmla="*/ 59 w 450"/>
              <a:gd name="T109" fmla="*/ 377 h 450"/>
              <a:gd name="T110" fmla="*/ 69 w 450"/>
              <a:gd name="T111" fmla="*/ 367 h 450"/>
              <a:gd name="T112" fmla="*/ 37 w 450"/>
              <a:gd name="T113" fmla="*/ 349 h 450"/>
              <a:gd name="T114" fmla="*/ 17 w 450"/>
              <a:gd name="T115" fmla="*/ 310 h 450"/>
              <a:gd name="T116" fmla="*/ 45 w 450"/>
              <a:gd name="T117" fmla="*/ 334 h 450"/>
              <a:gd name="T118" fmla="*/ 8 w 450"/>
              <a:gd name="T119" fmla="*/ 282 h 450"/>
              <a:gd name="T120" fmla="*/ 17 w 450"/>
              <a:gd name="T121" fmla="*/ 257 h 450"/>
              <a:gd name="T122" fmla="*/ 12 w 450"/>
              <a:gd name="T123" fmla="*/ 296 h 450"/>
              <a:gd name="T124" fmla="*/ 1 w 450"/>
              <a:gd name="T125" fmla="*/ 238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1" y="237"/>
                </a:moveTo>
                <a:lnTo>
                  <a:pt x="0" y="225"/>
                </a:lnTo>
                <a:lnTo>
                  <a:pt x="1" y="214"/>
                </a:lnTo>
                <a:lnTo>
                  <a:pt x="2" y="202"/>
                </a:lnTo>
                <a:lnTo>
                  <a:pt x="3" y="193"/>
                </a:lnTo>
                <a:lnTo>
                  <a:pt x="17" y="195"/>
                </a:lnTo>
                <a:lnTo>
                  <a:pt x="16" y="204"/>
                </a:lnTo>
                <a:lnTo>
                  <a:pt x="15" y="214"/>
                </a:lnTo>
                <a:lnTo>
                  <a:pt x="15" y="225"/>
                </a:lnTo>
                <a:lnTo>
                  <a:pt x="15" y="236"/>
                </a:lnTo>
                <a:lnTo>
                  <a:pt x="1" y="237"/>
                </a:lnTo>
                <a:close/>
                <a:moveTo>
                  <a:pt x="5" y="178"/>
                </a:moveTo>
                <a:lnTo>
                  <a:pt x="8" y="169"/>
                </a:lnTo>
                <a:lnTo>
                  <a:pt x="11" y="158"/>
                </a:lnTo>
                <a:lnTo>
                  <a:pt x="14" y="148"/>
                </a:lnTo>
                <a:lnTo>
                  <a:pt x="18" y="138"/>
                </a:lnTo>
                <a:lnTo>
                  <a:pt x="19" y="136"/>
                </a:lnTo>
                <a:lnTo>
                  <a:pt x="32" y="142"/>
                </a:lnTo>
                <a:lnTo>
                  <a:pt x="31" y="143"/>
                </a:lnTo>
                <a:lnTo>
                  <a:pt x="28" y="153"/>
                </a:lnTo>
                <a:lnTo>
                  <a:pt x="24" y="162"/>
                </a:lnTo>
                <a:lnTo>
                  <a:pt x="21" y="172"/>
                </a:lnTo>
                <a:lnTo>
                  <a:pt x="19" y="181"/>
                </a:lnTo>
                <a:lnTo>
                  <a:pt x="5" y="178"/>
                </a:lnTo>
                <a:close/>
                <a:moveTo>
                  <a:pt x="25" y="123"/>
                </a:moveTo>
                <a:lnTo>
                  <a:pt x="28" y="118"/>
                </a:lnTo>
                <a:lnTo>
                  <a:pt x="33" y="109"/>
                </a:lnTo>
                <a:lnTo>
                  <a:pt x="39" y="100"/>
                </a:lnTo>
                <a:lnTo>
                  <a:pt x="45" y="91"/>
                </a:lnTo>
                <a:lnTo>
                  <a:pt x="49" y="86"/>
                </a:lnTo>
                <a:lnTo>
                  <a:pt x="60" y="95"/>
                </a:lnTo>
                <a:lnTo>
                  <a:pt x="57" y="99"/>
                </a:lnTo>
                <a:lnTo>
                  <a:pt x="51" y="107"/>
                </a:lnTo>
                <a:lnTo>
                  <a:pt x="45" y="116"/>
                </a:lnTo>
                <a:lnTo>
                  <a:pt x="40" y="125"/>
                </a:lnTo>
                <a:lnTo>
                  <a:pt x="38" y="130"/>
                </a:lnTo>
                <a:lnTo>
                  <a:pt x="25" y="123"/>
                </a:lnTo>
                <a:close/>
                <a:moveTo>
                  <a:pt x="58" y="75"/>
                </a:moveTo>
                <a:lnTo>
                  <a:pt x="59" y="74"/>
                </a:lnTo>
                <a:lnTo>
                  <a:pt x="66" y="66"/>
                </a:lnTo>
                <a:lnTo>
                  <a:pt x="74" y="59"/>
                </a:lnTo>
                <a:lnTo>
                  <a:pt x="82" y="52"/>
                </a:lnTo>
                <a:lnTo>
                  <a:pt x="91" y="45"/>
                </a:lnTo>
                <a:lnTo>
                  <a:pt x="100" y="56"/>
                </a:lnTo>
                <a:lnTo>
                  <a:pt x="92" y="63"/>
                </a:lnTo>
                <a:lnTo>
                  <a:pt x="84" y="69"/>
                </a:lnTo>
                <a:lnTo>
                  <a:pt x="77" y="76"/>
                </a:lnTo>
                <a:lnTo>
                  <a:pt x="70" y="83"/>
                </a:lnTo>
                <a:lnTo>
                  <a:pt x="69" y="84"/>
                </a:lnTo>
                <a:lnTo>
                  <a:pt x="58" y="75"/>
                </a:lnTo>
                <a:close/>
                <a:moveTo>
                  <a:pt x="103" y="37"/>
                </a:moveTo>
                <a:lnTo>
                  <a:pt x="109" y="33"/>
                </a:lnTo>
                <a:lnTo>
                  <a:pt x="118" y="28"/>
                </a:lnTo>
                <a:lnTo>
                  <a:pt x="128" y="23"/>
                </a:lnTo>
                <a:lnTo>
                  <a:pt x="138" y="18"/>
                </a:lnTo>
                <a:lnTo>
                  <a:pt x="142" y="16"/>
                </a:lnTo>
                <a:lnTo>
                  <a:pt x="147" y="30"/>
                </a:lnTo>
                <a:lnTo>
                  <a:pt x="144" y="31"/>
                </a:lnTo>
                <a:lnTo>
                  <a:pt x="134" y="35"/>
                </a:lnTo>
                <a:lnTo>
                  <a:pt x="125" y="40"/>
                </a:lnTo>
                <a:lnTo>
                  <a:pt x="116" y="45"/>
                </a:lnTo>
                <a:lnTo>
                  <a:pt x="111" y="49"/>
                </a:lnTo>
                <a:lnTo>
                  <a:pt x="103" y="37"/>
                </a:lnTo>
                <a:close/>
                <a:moveTo>
                  <a:pt x="156" y="11"/>
                </a:moveTo>
                <a:lnTo>
                  <a:pt x="158" y="10"/>
                </a:lnTo>
                <a:lnTo>
                  <a:pt x="169" y="7"/>
                </a:lnTo>
                <a:lnTo>
                  <a:pt x="180" y="5"/>
                </a:lnTo>
                <a:lnTo>
                  <a:pt x="191" y="3"/>
                </a:lnTo>
                <a:lnTo>
                  <a:pt x="199" y="2"/>
                </a:lnTo>
                <a:lnTo>
                  <a:pt x="201" y="16"/>
                </a:lnTo>
                <a:lnTo>
                  <a:pt x="193" y="17"/>
                </a:lnTo>
                <a:lnTo>
                  <a:pt x="183" y="19"/>
                </a:lnTo>
                <a:lnTo>
                  <a:pt x="173" y="21"/>
                </a:lnTo>
                <a:lnTo>
                  <a:pt x="163" y="24"/>
                </a:lnTo>
                <a:lnTo>
                  <a:pt x="160" y="25"/>
                </a:lnTo>
                <a:lnTo>
                  <a:pt x="156" y="11"/>
                </a:lnTo>
                <a:close/>
                <a:moveTo>
                  <a:pt x="213" y="1"/>
                </a:moveTo>
                <a:lnTo>
                  <a:pt x="214" y="1"/>
                </a:lnTo>
                <a:lnTo>
                  <a:pt x="225" y="0"/>
                </a:lnTo>
                <a:lnTo>
                  <a:pt x="237" y="1"/>
                </a:lnTo>
                <a:lnTo>
                  <a:pt x="248" y="1"/>
                </a:lnTo>
                <a:lnTo>
                  <a:pt x="257" y="3"/>
                </a:lnTo>
                <a:lnTo>
                  <a:pt x="256" y="17"/>
                </a:lnTo>
                <a:lnTo>
                  <a:pt x="247" y="16"/>
                </a:lnTo>
                <a:lnTo>
                  <a:pt x="236" y="15"/>
                </a:lnTo>
                <a:lnTo>
                  <a:pt x="226" y="14"/>
                </a:lnTo>
                <a:lnTo>
                  <a:pt x="215" y="15"/>
                </a:lnTo>
                <a:lnTo>
                  <a:pt x="214" y="15"/>
                </a:lnTo>
                <a:lnTo>
                  <a:pt x="213" y="1"/>
                </a:lnTo>
                <a:close/>
                <a:moveTo>
                  <a:pt x="272" y="5"/>
                </a:moveTo>
                <a:lnTo>
                  <a:pt x="282" y="7"/>
                </a:lnTo>
                <a:lnTo>
                  <a:pt x="292" y="10"/>
                </a:lnTo>
                <a:lnTo>
                  <a:pt x="303" y="14"/>
                </a:lnTo>
                <a:lnTo>
                  <a:pt x="313" y="18"/>
                </a:lnTo>
                <a:lnTo>
                  <a:pt x="314" y="18"/>
                </a:lnTo>
                <a:lnTo>
                  <a:pt x="308" y="31"/>
                </a:lnTo>
                <a:lnTo>
                  <a:pt x="308" y="31"/>
                </a:lnTo>
                <a:lnTo>
                  <a:pt x="298" y="27"/>
                </a:lnTo>
                <a:lnTo>
                  <a:pt x="288" y="24"/>
                </a:lnTo>
                <a:lnTo>
                  <a:pt x="278" y="21"/>
                </a:lnTo>
                <a:lnTo>
                  <a:pt x="269" y="19"/>
                </a:lnTo>
                <a:lnTo>
                  <a:pt x="272" y="5"/>
                </a:lnTo>
                <a:close/>
                <a:moveTo>
                  <a:pt x="327" y="25"/>
                </a:moveTo>
                <a:lnTo>
                  <a:pt x="333" y="27"/>
                </a:lnTo>
                <a:lnTo>
                  <a:pt x="342" y="33"/>
                </a:lnTo>
                <a:lnTo>
                  <a:pt x="351" y="39"/>
                </a:lnTo>
                <a:lnTo>
                  <a:pt x="360" y="45"/>
                </a:lnTo>
                <a:lnTo>
                  <a:pt x="364" y="48"/>
                </a:lnTo>
                <a:lnTo>
                  <a:pt x="356" y="60"/>
                </a:lnTo>
                <a:lnTo>
                  <a:pt x="352" y="56"/>
                </a:lnTo>
                <a:lnTo>
                  <a:pt x="343" y="51"/>
                </a:lnTo>
                <a:lnTo>
                  <a:pt x="335" y="45"/>
                </a:lnTo>
                <a:lnTo>
                  <a:pt x="326" y="40"/>
                </a:lnTo>
                <a:lnTo>
                  <a:pt x="321" y="37"/>
                </a:lnTo>
                <a:lnTo>
                  <a:pt x="327" y="25"/>
                </a:lnTo>
                <a:close/>
                <a:moveTo>
                  <a:pt x="376" y="58"/>
                </a:moveTo>
                <a:lnTo>
                  <a:pt x="377" y="59"/>
                </a:lnTo>
                <a:lnTo>
                  <a:pt x="384" y="66"/>
                </a:lnTo>
                <a:lnTo>
                  <a:pt x="392" y="74"/>
                </a:lnTo>
                <a:lnTo>
                  <a:pt x="399" y="82"/>
                </a:lnTo>
                <a:lnTo>
                  <a:pt x="405" y="90"/>
                </a:lnTo>
                <a:lnTo>
                  <a:pt x="394" y="99"/>
                </a:lnTo>
                <a:lnTo>
                  <a:pt x="388" y="91"/>
                </a:lnTo>
                <a:lnTo>
                  <a:pt x="382" y="84"/>
                </a:lnTo>
                <a:lnTo>
                  <a:pt x="375" y="76"/>
                </a:lnTo>
                <a:lnTo>
                  <a:pt x="367" y="69"/>
                </a:lnTo>
                <a:lnTo>
                  <a:pt x="366" y="69"/>
                </a:lnTo>
                <a:lnTo>
                  <a:pt x="376" y="58"/>
                </a:lnTo>
                <a:close/>
                <a:moveTo>
                  <a:pt x="414" y="102"/>
                </a:moveTo>
                <a:lnTo>
                  <a:pt x="418" y="108"/>
                </a:lnTo>
                <a:lnTo>
                  <a:pt x="423" y="118"/>
                </a:lnTo>
                <a:lnTo>
                  <a:pt x="428" y="128"/>
                </a:lnTo>
                <a:lnTo>
                  <a:pt x="433" y="138"/>
                </a:lnTo>
                <a:lnTo>
                  <a:pt x="434" y="142"/>
                </a:lnTo>
                <a:lnTo>
                  <a:pt x="421" y="147"/>
                </a:lnTo>
                <a:lnTo>
                  <a:pt x="420" y="143"/>
                </a:lnTo>
                <a:lnTo>
                  <a:pt x="415" y="134"/>
                </a:lnTo>
                <a:lnTo>
                  <a:pt x="411" y="125"/>
                </a:lnTo>
                <a:lnTo>
                  <a:pt x="406" y="116"/>
                </a:lnTo>
                <a:lnTo>
                  <a:pt x="402" y="110"/>
                </a:lnTo>
                <a:lnTo>
                  <a:pt x="414" y="102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9"/>
                </a:lnTo>
                <a:lnTo>
                  <a:pt x="446" y="180"/>
                </a:lnTo>
                <a:lnTo>
                  <a:pt x="448" y="191"/>
                </a:lnTo>
                <a:lnTo>
                  <a:pt x="449" y="198"/>
                </a:lnTo>
                <a:lnTo>
                  <a:pt x="435" y="200"/>
                </a:lnTo>
                <a:lnTo>
                  <a:pt x="434" y="193"/>
                </a:lnTo>
                <a:lnTo>
                  <a:pt x="432" y="183"/>
                </a:lnTo>
                <a:lnTo>
                  <a:pt x="430" y="173"/>
                </a:lnTo>
                <a:lnTo>
                  <a:pt x="427" y="163"/>
                </a:lnTo>
                <a:lnTo>
                  <a:pt x="426" y="160"/>
                </a:lnTo>
                <a:lnTo>
                  <a:pt x="439" y="155"/>
                </a:lnTo>
                <a:close/>
                <a:moveTo>
                  <a:pt x="450" y="213"/>
                </a:moveTo>
                <a:lnTo>
                  <a:pt x="450" y="213"/>
                </a:lnTo>
                <a:lnTo>
                  <a:pt x="450" y="225"/>
                </a:lnTo>
                <a:lnTo>
                  <a:pt x="450" y="237"/>
                </a:lnTo>
                <a:lnTo>
                  <a:pt x="449" y="248"/>
                </a:lnTo>
                <a:lnTo>
                  <a:pt x="448" y="257"/>
                </a:lnTo>
                <a:lnTo>
                  <a:pt x="434" y="255"/>
                </a:lnTo>
                <a:lnTo>
                  <a:pt x="435" y="247"/>
                </a:lnTo>
                <a:lnTo>
                  <a:pt x="436" y="236"/>
                </a:lnTo>
                <a:lnTo>
                  <a:pt x="436" y="225"/>
                </a:lnTo>
                <a:lnTo>
                  <a:pt x="436" y="215"/>
                </a:lnTo>
                <a:lnTo>
                  <a:pt x="436" y="214"/>
                </a:lnTo>
                <a:lnTo>
                  <a:pt x="450" y="213"/>
                </a:lnTo>
                <a:close/>
                <a:moveTo>
                  <a:pt x="446" y="272"/>
                </a:moveTo>
                <a:lnTo>
                  <a:pt x="443" y="281"/>
                </a:lnTo>
                <a:lnTo>
                  <a:pt x="440" y="292"/>
                </a:lnTo>
                <a:lnTo>
                  <a:pt x="437" y="303"/>
                </a:lnTo>
                <a:lnTo>
                  <a:pt x="433" y="313"/>
                </a:lnTo>
                <a:lnTo>
                  <a:pt x="432" y="314"/>
                </a:lnTo>
                <a:lnTo>
                  <a:pt x="419" y="308"/>
                </a:lnTo>
                <a:lnTo>
                  <a:pt x="420" y="307"/>
                </a:lnTo>
                <a:lnTo>
                  <a:pt x="423" y="298"/>
                </a:lnTo>
                <a:lnTo>
                  <a:pt x="427" y="288"/>
                </a:lnTo>
                <a:lnTo>
                  <a:pt x="429" y="278"/>
                </a:lnTo>
                <a:lnTo>
                  <a:pt x="432" y="268"/>
                </a:lnTo>
                <a:lnTo>
                  <a:pt x="446" y="272"/>
                </a:lnTo>
                <a:close/>
                <a:moveTo>
                  <a:pt x="426" y="327"/>
                </a:moveTo>
                <a:lnTo>
                  <a:pt x="423" y="332"/>
                </a:lnTo>
                <a:lnTo>
                  <a:pt x="418" y="342"/>
                </a:lnTo>
                <a:lnTo>
                  <a:pt x="412" y="351"/>
                </a:lnTo>
                <a:lnTo>
                  <a:pt x="406" y="360"/>
                </a:lnTo>
                <a:lnTo>
                  <a:pt x="402" y="364"/>
                </a:lnTo>
                <a:lnTo>
                  <a:pt x="391" y="355"/>
                </a:lnTo>
                <a:lnTo>
                  <a:pt x="394" y="352"/>
                </a:lnTo>
                <a:lnTo>
                  <a:pt x="400" y="343"/>
                </a:lnTo>
                <a:lnTo>
                  <a:pt x="406" y="335"/>
                </a:lnTo>
                <a:lnTo>
                  <a:pt x="411" y="326"/>
                </a:lnTo>
                <a:lnTo>
                  <a:pt x="413" y="320"/>
                </a:lnTo>
                <a:lnTo>
                  <a:pt x="426" y="327"/>
                </a:lnTo>
                <a:close/>
                <a:moveTo>
                  <a:pt x="393" y="375"/>
                </a:moveTo>
                <a:lnTo>
                  <a:pt x="392" y="376"/>
                </a:lnTo>
                <a:lnTo>
                  <a:pt x="385" y="384"/>
                </a:lnTo>
                <a:lnTo>
                  <a:pt x="377" y="392"/>
                </a:lnTo>
                <a:lnTo>
                  <a:pt x="369" y="399"/>
                </a:lnTo>
                <a:lnTo>
                  <a:pt x="361" y="405"/>
                </a:lnTo>
                <a:lnTo>
                  <a:pt x="352" y="394"/>
                </a:lnTo>
                <a:lnTo>
                  <a:pt x="359" y="388"/>
                </a:lnTo>
                <a:lnTo>
                  <a:pt x="367" y="381"/>
                </a:lnTo>
                <a:lnTo>
                  <a:pt x="374" y="374"/>
                </a:lnTo>
                <a:lnTo>
                  <a:pt x="381" y="367"/>
                </a:lnTo>
                <a:lnTo>
                  <a:pt x="382" y="366"/>
                </a:lnTo>
                <a:lnTo>
                  <a:pt x="393" y="375"/>
                </a:lnTo>
                <a:close/>
                <a:moveTo>
                  <a:pt x="349" y="414"/>
                </a:moveTo>
                <a:lnTo>
                  <a:pt x="342" y="418"/>
                </a:lnTo>
                <a:lnTo>
                  <a:pt x="333" y="423"/>
                </a:lnTo>
                <a:lnTo>
                  <a:pt x="323" y="428"/>
                </a:lnTo>
                <a:lnTo>
                  <a:pt x="313" y="433"/>
                </a:lnTo>
                <a:lnTo>
                  <a:pt x="310" y="434"/>
                </a:lnTo>
                <a:lnTo>
                  <a:pt x="304" y="421"/>
                </a:lnTo>
                <a:lnTo>
                  <a:pt x="307" y="420"/>
                </a:lnTo>
                <a:lnTo>
                  <a:pt x="317" y="415"/>
                </a:lnTo>
                <a:lnTo>
                  <a:pt x="326" y="411"/>
                </a:lnTo>
                <a:lnTo>
                  <a:pt x="335" y="406"/>
                </a:lnTo>
                <a:lnTo>
                  <a:pt x="341" y="402"/>
                </a:lnTo>
                <a:lnTo>
                  <a:pt x="349" y="414"/>
                </a:lnTo>
                <a:close/>
                <a:moveTo>
                  <a:pt x="296" y="439"/>
                </a:moveTo>
                <a:lnTo>
                  <a:pt x="293" y="440"/>
                </a:lnTo>
                <a:lnTo>
                  <a:pt x="282" y="443"/>
                </a:lnTo>
                <a:lnTo>
                  <a:pt x="271" y="446"/>
                </a:lnTo>
                <a:lnTo>
                  <a:pt x="260" y="448"/>
                </a:lnTo>
                <a:lnTo>
                  <a:pt x="253" y="449"/>
                </a:lnTo>
                <a:lnTo>
                  <a:pt x="251" y="434"/>
                </a:lnTo>
                <a:lnTo>
                  <a:pt x="257" y="434"/>
                </a:lnTo>
                <a:lnTo>
                  <a:pt x="268" y="432"/>
                </a:lnTo>
                <a:lnTo>
                  <a:pt x="278" y="429"/>
                </a:lnTo>
                <a:lnTo>
                  <a:pt x="288" y="427"/>
                </a:lnTo>
                <a:lnTo>
                  <a:pt x="291" y="426"/>
                </a:lnTo>
                <a:lnTo>
                  <a:pt x="296" y="439"/>
                </a:lnTo>
                <a:close/>
                <a:moveTo>
                  <a:pt x="238" y="450"/>
                </a:moveTo>
                <a:lnTo>
                  <a:pt x="237" y="450"/>
                </a:lnTo>
                <a:lnTo>
                  <a:pt x="226" y="450"/>
                </a:lnTo>
                <a:lnTo>
                  <a:pt x="214" y="450"/>
                </a:lnTo>
                <a:lnTo>
                  <a:pt x="203" y="449"/>
                </a:lnTo>
                <a:lnTo>
                  <a:pt x="194" y="448"/>
                </a:lnTo>
                <a:lnTo>
                  <a:pt x="196" y="434"/>
                </a:lnTo>
                <a:lnTo>
                  <a:pt x="204" y="435"/>
                </a:lnTo>
                <a:lnTo>
                  <a:pt x="214" y="436"/>
                </a:lnTo>
                <a:lnTo>
                  <a:pt x="225" y="436"/>
                </a:lnTo>
                <a:lnTo>
                  <a:pt x="236" y="436"/>
                </a:lnTo>
                <a:lnTo>
                  <a:pt x="237" y="436"/>
                </a:lnTo>
                <a:lnTo>
                  <a:pt x="238" y="450"/>
                </a:lnTo>
                <a:close/>
                <a:moveTo>
                  <a:pt x="179" y="446"/>
                </a:moveTo>
                <a:lnTo>
                  <a:pt x="169" y="443"/>
                </a:lnTo>
                <a:lnTo>
                  <a:pt x="159" y="440"/>
                </a:lnTo>
                <a:lnTo>
                  <a:pt x="148" y="437"/>
                </a:lnTo>
                <a:lnTo>
                  <a:pt x="138" y="433"/>
                </a:lnTo>
                <a:lnTo>
                  <a:pt x="137" y="432"/>
                </a:lnTo>
                <a:lnTo>
                  <a:pt x="143" y="419"/>
                </a:lnTo>
                <a:lnTo>
                  <a:pt x="143" y="419"/>
                </a:lnTo>
                <a:lnTo>
                  <a:pt x="153" y="423"/>
                </a:lnTo>
                <a:lnTo>
                  <a:pt x="163" y="427"/>
                </a:lnTo>
                <a:lnTo>
                  <a:pt x="173" y="429"/>
                </a:lnTo>
                <a:lnTo>
                  <a:pt x="183" y="432"/>
                </a:lnTo>
                <a:lnTo>
                  <a:pt x="179" y="446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9" y="418"/>
                </a:lnTo>
                <a:lnTo>
                  <a:pt x="100" y="412"/>
                </a:lnTo>
                <a:lnTo>
                  <a:pt x="91" y="406"/>
                </a:lnTo>
                <a:lnTo>
                  <a:pt x="87" y="403"/>
                </a:lnTo>
                <a:lnTo>
                  <a:pt x="96" y="391"/>
                </a:lnTo>
                <a:lnTo>
                  <a:pt x="99" y="394"/>
                </a:lnTo>
                <a:lnTo>
                  <a:pt x="107" y="400"/>
                </a:lnTo>
                <a:lnTo>
                  <a:pt x="116" y="406"/>
                </a:lnTo>
                <a:lnTo>
                  <a:pt x="125" y="411"/>
                </a:lnTo>
                <a:lnTo>
                  <a:pt x="131" y="413"/>
                </a:lnTo>
                <a:lnTo>
                  <a:pt x="124" y="426"/>
                </a:lnTo>
                <a:close/>
                <a:moveTo>
                  <a:pt x="76" y="393"/>
                </a:moveTo>
                <a:lnTo>
                  <a:pt x="74" y="392"/>
                </a:lnTo>
                <a:lnTo>
                  <a:pt x="67" y="385"/>
                </a:lnTo>
                <a:lnTo>
                  <a:pt x="59" y="377"/>
                </a:lnTo>
                <a:lnTo>
                  <a:pt x="52" y="369"/>
                </a:lnTo>
                <a:lnTo>
                  <a:pt x="46" y="361"/>
                </a:lnTo>
                <a:lnTo>
                  <a:pt x="57" y="352"/>
                </a:lnTo>
                <a:lnTo>
                  <a:pt x="63" y="359"/>
                </a:lnTo>
                <a:lnTo>
                  <a:pt x="69" y="367"/>
                </a:lnTo>
                <a:lnTo>
                  <a:pt x="76" y="374"/>
                </a:lnTo>
                <a:lnTo>
                  <a:pt x="84" y="381"/>
                </a:lnTo>
                <a:lnTo>
                  <a:pt x="85" y="382"/>
                </a:lnTo>
                <a:lnTo>
                  <a:pt x="76" y="393"/>
                </a:lnTo>
                <a:close/>
                <a:moveTo>
                  <a:pt x="37" y="349"/>
                </a:moveTo>
                <a:lnTo>
                  <a:pt x="33" y="342"/>
                </a:lnTo>
                <a:lnTo>
                  <a:pt x="28" y="333"/>
                </a:lnTo>
                <a:lnTo>
                  <a:pt x="23" y="323"/>
                </a:lnTo>
                <a:lnTo>
                  <a:pt x="18" y="313"/>
                </a:lnTo>
                <a:lnTo>
                  <a:pt x="17" y="310"/>
                </a:lnTo>
                <a:lnTo>
                  <a:pt x="30" y="304"/>
                </a:lnTo>
                <a:lnTo>
                  <a:pt x="31" y="307"/>
                </a:lnTo>
                <a:lnTo>
                  <a:pt x="35" y="316"/>
                </a:lnTo>
                <a:lnTo>
                  <a:pt x="40" y="326"/>
                </a:lnTo>
                <a:lnTo>
                  <a:pt x="45" y="334"/>
                </a:lnTo>
                <a:lnTo>
                  <a:pt x="49" y="341"/>
                </a:lnTo>
                <a:lnTo>
                  <a:pt x="37" y="349"/>
                </a:lnTo>
                <a:close/>
                <a:moveTo>
                  <a:pt x="12" y="296"/>
                </a:moveTo>
                <a:lnTo>
                  <a:pt x="11" y="292"/>
                </a:lnTo>
                <a:lnTo>
                  <a:pt x="8" y="282"/>
                </a:lnTo>
                <a:lnTo>
                  <a:pt x="5" y="271"/>
                </a:lnTo>
                <a:lnTo>
                  <a:pt x="3" y="260"/>
                </a:lnTo>
                <a:lnTo>
                  <a:pt x="2" y="253"/>
                </a:lnTo>
                <a:lnTo>
                  <a:pt x="16" y="251"/>
                </a:lnTo>
                <a:lnTo>
                  <a:pt x="17" y="257"/>
                </a:lnTo>
                <a:lnTo>
                  <a:pt x="19" y="268"/>
                </a:lnTo>
                <a:lnTo>
                  <a:pt x="21" y="278"/>
                </a:lnTo>
                <a:lnTo>
                  <a:pt x="24" y="288"/>
                </a:lnTo>
                <a:lnTo>
                  <a:pt x="25" y="291"/>
                </a:lnTo>
                <a:lnTo>
                  <a:pt x="12" y="296"/>
                </a:lnTo>
                <a:close/>
                <a:moveTo>
                  <a:pt x="1" y="238"/>
                </a:moveTo>
                <a:lnTo>
                  <a:pt x="1" y="237"/>
                </a:lnTo>
                <a:lnTo>
                  <a:pt x="15" y="236"/>
                </a:lnTo>
                <a:lnTo>
                  <a:pt x="15" y="237"/>
                </a:lnTo>
                <a:lnTo>
                  <a:pt x="1" y="238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" name="Line 9">
            <a:extLst>
              <a:ext uri="{FF2B5EF4-FFF2-40B4-BE49-F238E27FC236}">
                <a16:creationId xmlns:a16="http://schemas.microsoft.com/office/drawing/2014/main" id="{6A8DAE38-580A-45FF-A9DF-705E70F0E885}"/>
              </a:ext>
            </a:extLst>
          </p:cNvPr>
          <p:cNvSpPr>
            <a:spLocks noChangeShapeType="1"/>
          </p:cNvSpPr>
          <p:nvPr/>
        </p:nvSpPr>
        <p:spPr bwMode="auto">
          <a:xfrm>
            <a:off x="1343489" y="3334890"/>
            <a:ext cx="659649" cy="0"/>
          </a:xfrm>
          <a:prstGeom prst="line">
            <a:avLst/>
          </a:prstGeom>
          <a:noFill/>
          <a:ln w="1746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FE29BCF0-41BC-4755-8D9C-796A0051424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73313" y="3008397"/>
            <a:ext cx="0" cy="659649"/>
          </a:xfrm>
          <a:prstGeom prst="line">
            <a:avLst/>
          </a:prstGeom>
          <a:noFill/>
          <a:ln w="1746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3CAC456E-51A0-4D8A-B367-7B20705E60F5}"/>
              </a:ext>
            </a:extLst>
          </p:cNvPr>
          <p:cNvSpPr>
            <a:spLocks noEditPoints="1"/>
          </p:cNvSpPr>
          <p:nvPr/>
        </p:nvSpPr>
        <p:spPr bwMode="auto">
          <a:xfrm>
            <a:off x="3562306" y="1102746"/>
            <a:ext cx="1495870" cy="1499201"/>
          </a:xfrm>
          <a:custGeom>
            <a:avLst/>
            <a:gdLst>
              <a:gd name="T0" fmla="*/ 16 w 449"/>
              <a:gd name="T1" fmla="*/ 195 h 450"/>
              <a:gd name="T2" fmla="*/ 5 w 449"/>
              <a:gd name="T3" fmla="*/ 178 h 450"/>
              <a:gd name="T4" fmla="*/ 31 w 449"/>
              <a:gd name="T5" fmla="*/ 142 h 450"/>
              <a:gd name="T6" fmla="*/ 5 w 449"/>
              <a:gd name="T7" fmla="*/ 178 h 450"/>
              <a:gd name="T8" fmla="*/ 48 w 449"/>
              <a:gd name="T9" fmla="*/ 86 h 450"/>
              <a:gd name="T10" fmla="*/ 37 w 449"/>
              <a:gd name="T11" fmla="*/ 130 h 450"/>
              <a:gd name="T12" fmla="*/ 81 w 449"/>
              <a:gd name="T13" fmla="*/ 52 h 450"/>
              <a:gd name="T14" fmla="*/ 83 w 449"/>
              <a:gd name="T15" fmla="*/ 69 h 450"/>
              <a:gd name="T16" fmla="*/ 108 w 449"/>
              <a:gd name="T17" fmla="*/ 33 h 450"/>
              <a:gd name="T18" fmla="*/ 142 w 449"/>
              <a:gd name="T19" fmla="*/ 31 h 450"/>
              <a:gd name="T20" fmla="*/ 155 w 449"/>
              <a:gd name="T21" fmla="*/ 11 h 450"/>
              <a:gd name="T22" fmla="*/ 200 w 449"/>
              <a:gd name="T23" fmla="*/ 16 h 450"/>
              <a:gd name="T24" fmla="*/ 155 w 449"/>
              <a:gd name="T25" fmla="*/ 11 h 450"/>
              <a:gd name="T26" fmla="*/ 256 w 449"/>
              <a:gd name="T27" fmla="*/ 3 h 450"/>
              <a:gd name="T28" fmla="*/ 213 w 449"/>
              <a:gd name="T29" fmla="*/ 15 h 450"/>
              <a:gd name="T30" fmla="*/ 311 w 449"/>
              <a:gd name="T31" fmla="*/ 18 h 450"/>
              <a:gd name="T32" fmla="*/ 277 w 449"/>
              <a:gd name="T33" fmla="*/ 21 h 450"/>
              <a:gd name="T34" fmla="*/ 350 w 449"/>
              <a:gd name="T35" fmla="*/ 39 h 450"/>
              <a:gd name="T36" fmla="*/ 333 w 449"/>
              <a:gd name="T37" fmla="*/ 45 h 450"/>
              <a:gd name="T38" fmla="*/ 383 w 449"/>
              <a:gd name="T39" fmla="*/ 66 h 450"/>
              <a:gd name="T40" fmla="*/ 393 w 449"/>
              <a:gd name="T41" fmla="*/ 99 h 450"/>
              <a:gd name="T42" fmla="*/ 374 w 449"/>
              <a:gd name="T43" fmla="*/ 58 h 450"/>
              <a:gd name="T44" fmla="*/ 433 w 449"/>
              <a:gd name="T45" fmla="*/ 142 h 450"/>
              <a:gd name="T46" fmla="*/ 401 w 449"/>
              <a:gd name="T47" fmla="*/ 111 h 450"/>
              <a:gd name="T48" fmla="*/ 446 w 449"/>
              <a:gd name="T49" fmla="*/ 191 h 450"/>
              <a:gd name="T50" fmla="*/ 425 w 449"/>
              <a:gd name="T51" fmla="*/ 163 h 450"/>
              <a:gd name="T52" fmla="*/ 448 w 449"/>
              <a:gd name="T53" fmla="*/ 237 h 450"/>
              <a:gd name="T54" fmla="*/ 434 w 449"/>
              <a:gd name="T55" fmla="*/ 226 h 450"/>
              <a:gd name="T56" fmla="*/ 439 w 449"/>
              <a:gd name="T57" fmla="*/ 292 h 450"/>
              <a:gd name="T58" fmla="*/ 422 w 449"/>
              <a:gd name="T59" fmla="*/ 298 h 450"/>
              <a:gd name="T60" fmla="*/ 422 w 449"/>
              <a:gd name="T61" fmla="*/ 333 h 450"/>
              <a:gd name="T62" fmla="*/ 393 w 449"/>
              <a:gd name="T63" fmla="*/ 352 h 450"/>
              <a:gd name="T64" fmla="*/ 391 w 449"/>
              <a:gd name="T65" fmla="*/ 376 h 450"/>
              <a:gd name="T66" fmla="*/ 358 w 449"/>
              <a:gd name="T67" fmla="*/ 406 h 450"/>
              <a:gd name="T68" fmla="*/ 380 w 449"/>
              <a:gd name="T69" fmla="*/ 367 h 450"/>
              <a:gd name="T70" fmla="*/ 322 w 449"/>
              <a:gd name="T71" fmla="*/ 428 h 450"/>
              <a:gd name="T72" fmla="*/ 324 w 449"/>
              <a:gd name="T73" fmla="*/ 411 h 450"/>
              <a:gd name="T74" fmla="*/ 280 w 449"/>
              <a:gd name="T75" fmla="*/ 443 h 450"/>
              <a:gd name="T76" fmla="*/ 266 w 449"/>
              <a:gd name="T77" fmla="*/ 432 h 450"/>
              <a:gd name="T78" fmla="*/ 236 w 449"/>
              <a:gd name="T79" fmla="*/ 450 h 450"/>
              <a:gd name="T80" fmla="*/ 202 w 449"/>
              <a:gd name="T81" fmla="*/ 435 h 450"/>
              <a:gd name="T82" fmla="*/ 177 w 449"/>
              <a:gd name="T83" fmla="*/ 446 h 450"/>
              <a:gd name="T84" fmla="*/ 141 w 449"/>
              <a:gd name="T85" fmla="*/ 419 h 450"/>
              <a:gd name="T86" fmla="*/ 177 w 449"/>
              <a:gd name="T87" fmla="*/ 446 h 450"/>
              <a:gd name="T88" fmla="*/ 85 w 449"/>
              <a:gd name="T89" fmla="*/ 402 h 450"/>
              <a:gd name="T90" fmla="*/ 129 w 449"/>
              <a:gd name="T91" fmla="*/ 413 h 450"/>
              <a:gd name="T92" fmla="*/ 51 w 449"/>
              <a:gd name="T93" fmla="*/ 369 h 450"/>
              <a:gd name="T94" fmla="*/ 68 w 449"/>
              <a:gd name="T95" fmla="*/ 367 h 450"/>
              <a:gd name="T96" fmla="*/ 32 w 449"/>
              <a:gd name="T97" fmla="*/ 342 h 450"/>
              <a:gd name="T98" fmla="*/ 30 w 449"/>
              <a:gd name="T99" fmla="*/ 307 h 450"/>
              <a:gd name="T100" fmla="*/ 11 w 449"/>
              <a:gd name="T101" fmla="*/ 295 h 450"/>
              <a:gd name="T102" fmla="*/ 15 w 449"/>
              <a:gd name="T103" fmla="*/ 250 h 450"/>
              <a:gd name="T104" fmla="*/ 11 w 449"/>
              <a:gd name="T105" fmla="*/ 295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49" h="450">
                <a:moveTo>
                  <a:pt x="0" y="237"/>
                </a:moveTo>
                <a:lnTo>
                  <a:pt x="0" y="226"/>
                </a:lnTo>
                <a:lnTo>
                  <a:pt x="0" y="214"/>
                </a:lnTo>
                <a:lnTo>
                  <a:pt x="1" y="203"/>
                </a:lnTo>
                <a:lnTo>
                  <a:pt x="2" y="193"/>
                </a:lnTo>
                <a:lnTo>
                  <a:pt x="16" y="195"/>
                </a:lnTo>
                <a:lnTo>
                  <a:pt x="15" y="204"/>
                </a:lnTo>
                <a:lnTo>
                  <a:pt x="14" y="214"/>
                </a:lnTo>
                <a:lnTo>
                  <a:pt x="14" y="225"/>
                </a:lnTo>
                <a:lnTo>
                  <a:pt x="14" y="237"/>
                </a:lnTo>
                <a:lnTo>
                  <a:pt x="0" y="237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9"/>
                </a:lnTo>
                <a:lnTo>
                  <a:pt x="13" y="148"/>
                </a:lnTo>
                <a:lnTo>
                  <a:pt x="17" y="138"/>
                </a:lnTo>
                <a:lnTo>
                  <a:pt x="18" y="136"/>
                </a:lnTo>
                <a:lnTo>
                  <a:pt x="31" y="142"/>
                </a:lnTo>
                <a:lnTo>
                  <a:pt x="30" y="143"/>
                </a:lnTo>
                <a:lnTo>
                  <a:pt x="27" y="153"/>
                </a:lnTo>
                <a:lnTo>
                  <a:pt x="23" y="163"/>
                </a:lnTo>
                <a:lnTo>
                  <a:pt x="21" y="173"/>
                </a:lnTo>
                <a:lnTo>
                  <a:pt x="18" y="182"/>
                </a:lnTo>
                <a:lnTo>
                  <a:pt x="5" y="178"/>
                </a:lnTo>
                <a:close/>
                <a:moveTo>
                  <a:pt x="24" y="123"/>
                </a:moveTo>
                <a:lnTo>
                  <a:pt x="27" y="118"/>
                </a:lnTo>
                <a:lnTo>
                  <a:pt x="32" y="109"/>
                </a:lnTo>
                <a:lnTo>
                  <a:pt x="38" y="100"/>
                </a:lnTo>
                <a:lnTo>
                  <a:pt x="44" y="91"/>
                </a:lnTo>
                <a:lnTo>
                  <a:pt x="48" y="86"/>
                </a:lnTo>
                <a:lnTo>
                  <a:pt x="59" y="95"/>
                </a:lnTo>
                <a:lnTo>
                  <a:pt x="56" y="99"/>
                </a:lnTo>
                <a:lnTo>
                  <a:pt x="50" y="108"/>
                </a:lnTo>
                <a:lnTo>
                  <a:pt x="44" y="116"/>
                </a:lnTo>
                <a:lnTo>
                  <a:pt x="39" y="125"/>
                </a:lnTo>
                <a:lnTo>
                  <a:pt x="37" y="130"/>
                </a:lnTo>
                <a:lnTo>
                  <a:pt x="24" y="123"/>
                </a:lnTo>
                <a:close/>
                <a:moveTo>
                  <a:pt x="57" y="75"/>
                </a:moveTo>
                <a:lnTo>
                  <a:pt x="58" y="74"/>
                </a:lnTo>
                <a:lnTo>
                  <a:pt x="65" y="67"/>
                </a:lnTo>
                <a:lnTo>
                  <a:pt x="73" y="59"/>
                </a:lnTo>
                <a:lnTo>
                  <a:pt x="81" y="52"/>
                </a:lnTo>
                <a:lnTo>
                  <a:pt x="90" y="45"/>
                </a:lnTo>
                <a:lnTo>
                  <a:pt x="90" y="45"/>
                </a:lnTo>
                <a:lnTo>
                  <a:pt x="98" y="57"/>
                </a:lnTo>
                <a:lnTo>
                  <a:pt x="98" y="57"/>
                </a:lnTo>
                <a:lnTo>
                  <a:pt x="91" y="63"/>
                </a:lnTo>
                <a:lnTo>
                  <a:pt x="83" y="69"/>
                </a:lnTo>
                <a:lnTo>
                  <a:pt x="76" y="76"/>
                </a:lnTo>
                <a:lnTo>
                  <a:pt x="69" y="84"/>
                </a:lnTo>
                <a:lnTo>
                  <a:pt x="68" y="84"/>
                </a:lnTo>
                <a:lnTo>
                  <a:pt x="57" y="75"/>
                </a:lnTo>
                <a:close/>
                <a:moveTo>
                  <a:pt x="102" y="37"/>
                </a:moveTo>
                <a:lnTo>
                  <a:pt x="108" y="33"/>
                </a:lnTo>
                <a:lnTo>
                  <a:pt x="117" y="28"/>
                </a:lnTo>
                <a:lnTo>
                  <a:pt x="127" y="23"/>
                </a:lnTo>
                <a:lnTo>
                  <a:pt x="137" y="18"/>
                </a:lnTo>
                <a:lnTo>
                  <a:pt x="141" y="16"/>
                </a:lnTo>
                <a:lnTo>
                  <a:pt x="146" y="30"/>
                </a:lnTo>
                <a:lnTo>
                  <a:pt x="142" y="31"/>
                </a:lnTo>
                <a:lnTo>
                  <a:pt x="133" y="35"/>
                </a:lnTo>
                <a:lnTo>
                  <a:pt x="124" y="40"/>
                </a:lnTo>
                <a:lnTo>
                  <a:pt x="115" y="45"/>
                </a:lnTo>
                <a:lnTo>
                  <a:pt x="110" y="49"/>
                </a:lnTo>
                <a:lnTo>
                  <a:pt x="102" y="37"/>
                </a:lnTo>
                <a:close/>
                <a:moveTo>
                  <a:pt x="155" y="11"/>
                </a:moveTo>
                <a:lnTo>
                  <a:pt x="157" y="11"/>
                </a:lnTo>
                <a:lnTo>
                  <a:pt x="168" y="8"/>
                </a:lnTo>
                <a:lnTo>
                  <a:pt x="179" y="5"/>
                </a:lnTo>
                <a:lnTo>
                  <a:pt x="190" y="3"/>
                </a:lnTo>
                <a:lnTo>
                  <a:pt x="198" y="2"/>
                </a:lnTo>
                <a:lnTo>
                  <a:pt x="200" y="16"/>
                </a:lnTo>
                <a:lnTo>
                  <a:pt x="192" y="17"/>
                </a:lnTo>
                <a:lnTo>
                  <a:pt x="182" y="19"/>
                </a:lnTo>
                <a:lnTo>
                  <a:pt x="172" y="21"/>
                </a:lnTo>
                <a:lnTo>
                  <a:pt x="162" y="24"/>
                </a:lnTo>
                <a:lnTo>
                  <a:pt x="159" y="25"/>
                </a:lnTo>
                <a:lnTo>
                  <a:pt x="155" y="11"/>
                </a:lnTo>
                <a:close/>
                <a:moveTo>
                  <a:pt x="212" y="1"/>
                </a:moveTo>
                <a:lnTo>
                  <a:pt x="212" y="1"/>
                </a:lnTo>
                <a:lnTo>
                  <a:pt x="224" y="0"/>
                </a:lnTo>
                <a:lnTo>
                  <a:pt x="236" y="1"/>
                </a:lnTo>
                <a:lnTo>
                  <a:pt x="247" y="2"/>
                </a:lnTo>
                <a:lnTo>
                  <a:pt x="256" y="3"/>
                </a:lnTo>
                <a:lnTo>
                  <a:pt x="255" y="17"/>
                </a:lnTo>
                <a:lnTo>
                  <a:pt x="246" y="16"/>
                </a:lnTo>
                <a:lnTo>
                  <a:pt x="235" y="15"/>
                </a:lnTo>
                <a:lnTo>
                  <a:pt x="224" y="15"/>
                </a:lnTo>
                <a:lnTo>
                  <a:pt x="214" y="15"/>
                </a:lnTo>
                <a:lnTo>
                  <a:pt x="213" y="15"/>
                </a:lnTo>
                <a:lnTo>
                  <a:pt x="212" y="1"/>
                </a:lnTo>
                <a:close/>
                <a:moveTo>
                  <a:pt x="271" y="5"/>
                </a:moveTo>
                <a:lnTo>
                  <a:pt x="280" y="8"/>
                </a:lnTo>
                <a:lnTo>
                  <a:pt x="291" y="11"/>
                </a:lnTo>
                <a:lnTo>
                  <a:pt x="301" y="14"/>
                </a:lnTo>
                <a:lnTo>
                  <a:pt x="311" y="18"/>
                </a:lnTo>
                <a:lnTo>
                  <a:pt x="313" y="19"/>
                </a:lnTo>
                <a:lnTo>
                  <a:pt x="307" y="32"/>
                </a:lnTo>
                <a:lnTo>
                  <a:pt x="306" y="31"/>
                </a:lnTo>
                <a:lnTo>
                  <a:pt x="297" y="28"/>
                </a:lnTo>
                <a:lnTo>
                  <a:pt x="287" y="24"/>
                </a:lnTo>
                <a:lnTo>
                  <a:pt x="277" y="21"/>
                </a:lnTo>
                <a:lnTo>
                  <a:pt x="268" y="19"/>
                </a:lnTo>
                <a:lnTo>
                  <a:pt x="271" y="5"/>
                </a:lnTo>
                <a:close/>
                <a:moveTo>
                  <a:pt x="326" y="25"/>
                </a:moveTo>
                <a:lnTo>
                  <a:pt x="331" y="28"/>
                </a:lnTo>
                <a:lnTo>
                  <a:pt x="340" y="33"/>
                </a:lnTo>
                <a:lnTo>
                  <a:pt x="350" y="39"/>
                </a:lnTo>
                <a:lnTo>
                  <a:pt x="358" y="45"/>
                </a:lnTo>
                <a:lnTo>
                  <a:pt x="363" y="49"/>
                </a:lnTo>
                <a:lnTo>
                  <a:pt x="355" y="60"/>
                </a:lnTo>
                <a:lnTo>
                  <a:pt x="350" y="57"/>
                </a:lnTo>
                <a:lnTo>
                  <a:pt x="342" y="51"/>
                </a:lnTo>
                <a:lnTo>
                  <a:pt x="333" y="45"/>
                </a:lnTo>
                <a:lnTo>
                  <a:pt x="325" y="40"/>
                </a:lnTo>
                <a:lnTo>
                  <a:pt x="320" y="38"/>
                </a:lnTo>
                <a:lnTo>
                  <a:pt x="326" y="25"/>
                </a:lnTo>
                <a:close/>
                <a:moveTo>
                  <a:pt x="374" y="58"/>
                </a:moveTo>
                <a:lnTo>
                  <a:pt x="375" y="59"/>
                </a:lnTo>
                <a:lnTo>
                  <a:pt x="383" y="66"/>
                </a:lnTo>
                <a:lnTo>
                  <a:pt x="390" y="74"/>
                </a:lnTo>
                <a:lnTo>
                  <a:pt x="397" y="82"/>
                </a:lnTo>
                <a:lnTo>
                  <a:pt x="404" y="91"/>
                </a:lnTo>
                <a:lnTo>
                  <a:pt x="404" y="91"/>
                </a:lnTo>
                <a:lnTo>
                  <a:pt x="393" y="99"/>
                </a:lnTo>
                <a:lnTo>
                  <a:pt x="393" y="99"/>
                </a:lnTo>
                <a:lnTo>
                  <a:pt x="386" y="92"/>
                </a:lnTo>
                <a:lnTo>
                  <a:pt x="380" y="84"/>
                </a:lnTo>
                <a:lnTo>
                  <a:pt x="373" y="77"/>
                </a:lnTo>
                <a:lnTo>
                  <a:pt x="366" y="70"/>
                </a:lnTo>
                <a:lnTo>
                  <a:pt x="365" y="69"/>
                </a:lnTo>
                <a:lnTo>
                  <a:pt x="374" y="58"/>
                </a:lnTo>
                <a:close/>
                <a:moveTo>
                  <a:pt x="413" y="103"/>
                </a:moveTo>
                <a:lnTo>
                  <a:pt x="416" y="109"/>
                </a:lnTo>
                <a:lnTo>
                  <a:pt x="421" y="118"/>
                </a:lnTo>
                <a:lnTo>
                  <a:pt x="426" y="128"/>
                </a:lnTo>
                <a:lnTo>
                  <a:pt x="431" y="138"/>
                </a:lnTo>
                <a:lnTo>
                  <a:pt x="433" y="142"/>
                </a:lnTo>
                <a:lnTo>
                  <a:pt x="420" y="148"/>
                </a:lnTo>
                <a:lnTo>
                  <a:pt x="418" y="144"/>
                </a:lnTo>
                <a:lnTo>
                  <a:pt x="414" y="134"/>
                </a:lnTo>
                <a:lnTo>
                  <a:pt x="409" y="125"/>
                </a:lnTo>
                <a:lnTo>
                  <a:pt x="404" y="116"/>
                </a:lnTo>
                <a:lnTo>
                  <a:pt x="401" y="111"/>
                </a:lnTo>
                <a:lnTo>
                  <a:pt x="413" y="103"/>
                </a:lnTo>
                <a:close/>
                <a:moveTo>
                  <a:pt x="438" y="156"/>
                </a:moveTo>
                <a:lnTo>
                  <a:pt x="438" y="158"/>
                </a:lnTo>
                <a:lnTo>
                  <a:pt x="442" y="169"/>
                </a:lnTo>
                <a:lnTo>
                  <a:pt x="444" y="180"/>
                </a:lnTo>
                <a:lnTo>
                  <a:pt x="446" y="191"/>
                </a:lnTo>
                <a:lnTo>
                  <a:pt x="447" y="199"/>
                </a:lnTo>
                <a:lnTo>
                  <a:pt x="433" y="201"/>
                </a:lnTo>
                <a:lnTo>
                  <a:pt x="432" y="194"/>
                </a:lnTo>
                <a:lnTo>
                  <a:pt x="430" y="183"/>
                </a:lnTo>
                <a:lnTo>
                  <a:pt x="428" y="173"/>
                </a:lnTo>
                <a:lnTo>
                  <a:pt x="425" y="163"/>
                </a:lnTo>
                <a:lnTo>
                  <a:pt x="424" y="161"/>
                </a:lnTo>
                <a:lnTo>
                  <a:pt x="438" y="156"/>
                </a:lnTo>
                <a:close/>
                <a:moveTo>
                  <a:pt x="448" y="214"/>
                </a:moveTo>
                <a:lnTo>
                  <a:pt x="448" y="214"/>
                </a:lnTo>
                <a:lnTo>
                  <a:pt x="449" y="225"/>
                </a:lnTo>
                <a:lnTo>
                  <a:pt x="448" y="237"/>
                </a:lnTo>
                <a:lnTo>
                  <a:pt x="448" y="248"/>
                </a:lnTo>
                <a:lnTo>
                  <a:pt x="446" y="258"/>
                </a:lnTo>
                <a:lnTo>
                  <a:pt x="432" y="256"/>
                </a:lnTo>
                <a:lnTo>
                  <a:pt x="433" y="247"/>
                </a:lnTo>
                <a:lnTo>
                  <a:pt x="434" y="237"/>
                </a:lnTo>
                <a:lnTo>
                  <a:pt x="434" y="226"/>
                </a:lnTo>
                <a:lnTo>
                  <a:pt x="434" y="215"/>
                </a:lnTo>
                <a:lnTo>
                  <a:pt x="434" y="215"/>
                </a:lnTo>
                <a:lnTo>
                  <a:pt x="448" y="214"/>
                </a:lnTo>
                <a:close/>
                <a:moveTo>
                  <a:pt x="444" y="272"/>
                </a:moveTo>
                <a:lnTo>
                  <a:pt x="442" y="282"/>
                </a:lnTo>
                <a:lnTo>
                  <a:pt x="439" y="292"/>
                </a:lnTo>
                <a:lnTo>
                  <a:pt x="435" y="303"/>
                </a:lnTo>
                <a:lnTo>
                  <a:pt x="431" y="313"/>
                </a:lnTo>
                <a:lnTo>
                  <a:pt x="430" y="314"/>
                </a:lnTo>
                <a:lnTo>
                  <a:pt x="417" y="309"/>
                </a:lnTo>
                <a:lnTo>
                  <a:pt x="418" y="308"/>
                </a:lnTo>
                <a:lnTo>
                  <a:pt x="422" y="298"/>
                </a:lnTo>
                <a:lnTo>
                  <a:pt x="425" y="288"/>
                </a:lnTo>
                <a:lnTo>
                  <a:pt x="428" y="278"/>
                </a:lnTo>
                <a:lnTo>
                  <a:pt x="430" y="269"/>
                </a:lnTo>
                <a:lnTo>
                  <a:pt x="444" y="272"/>
                </a:lnTo>
                <a:close/>
                <a:moveTo>
                  <a:pt x="424" y="328"/>
                </a:moveTo>
                <a:lnTo>
                  <a:pt x="422" y="333"/>
                </a:lnTo>
                <a:lnTo>
                  <a:pt x="416" y="342"/>
                </a:lnTo>
                <a:lnTo>
                  <a:pt x="410" y="351"/>
                </a:lnTo>
                <a:lnTo>
                  <a:pt x="404" y="360"/>
                </a:lnTo>
                <a:lnTo>
                  <a:pt x="400" y="365"/>
                </a:lnTo>
                <a:lnTo>
                  <a:pt x="389" y="356"/>
                </a:lnTo>
                <a:lnTo>
                  <a:pt x="393" y="352"/>
                </a:lnTo>
                <a:lnTo>
                  <a:pt x="398" y="343"/>
                </a:lnTo>
                <a:lnTo>
                  <a:pt x="404" y="335"/>
                </a:lnTo>
                <a:lnTo>
                  <a:pt x="409" y="326"/>
                </a:lnTo>
                <a:lnTo>
                  <a:pt x="412" y="321"/>
                </a:lnTo>
                <a:lnTo>
                  <a:pt x="424" y="328"/>
                </a:lnTo>
                <a:close/>
                <a:moveTo>
                  <a:pt x="391" y="376"/>
                </a:moveTo>
                <a:lnTo>
                  <a:pt x="391" y="377"/>
                </a:lnTo>
                <a:lnTo>
                  <a:pt x="383" y="384"/>
                </a:lnTo>
                <a:lnTo>
                  <a:pt x="375" y="392"/>
                </a:lnTo>
                <a:lnTo>
                  <a:pt x="367" y="399"/>
                </a:lnTo>
                <a:lnTo>
                  <a:pt x="359" y="406"/>
                </a:lnTo>
                <a:lnTo>
                  <a:pt x="358" y="406"/>
                </a:lnTo>
                <a:lnTo>
                  <a:pt x="350" y="395"/>
                </a:lnTo>
                <a:lnTo>
                  <a:pt x="350" y="395"/>
                </a:lnTo>
                <a:lnTo>
                  <a:pt x="358" y="388"/>
                </a:lnTo>
                <a:lnTo>
                  <a:pt x="365" y="382"/>
                </a:lnTo>
                <a:lnTo>
                  <a:pt x="373" y="375"/>
                </a:lnTo>
                <a:lnTo>
                  <a:pt x="380" y="367"/>
                </a:lnTo>
                <a:lnTo>
                  <a:pt x="380" y="367"/>
                </a:lnTo>
                <a:lnTo>
                  <a:pt x="391" y="376"/>
                </a:lnTo>
                <a:close/>
                <a:moveTo>
                  <a:pt x="346" y="414"/>
                </a:moveTo>
                <a:lnTo>
                  <a:pt x="341" y="418"/>
                </a:lnTo>
                <a:lnTo>
                  <a:pt x="331" y="423"/>
                </a:lnTo>
                <a:lnTo>
                  <a:pt x="322" y="428"/>
                </a:lnTo>
                <a:lnTo>
                  <a:pt x="312" y="433"/>
                </a:lnTo>
                <a:lnTo>
                  <a:pt x="307" y="434"/>
                </a:lnTo>
                <a:lnTo>
                  <a:pt x="302" y="421"/>
                </a:lnTo>
                <a:lnTo>
                  <a:pt x="306" y="420"/>
                </a:lnTo>
                <a:lnTo>
                  <a:pt x="315" y="416"/>
                </a:lnTo>
                <a:lnTo>
                  <a:pt x="324" y="411"/>
                </a:lnTo>
                <a:lnTo>
                  <a:pt x="333" y="406"/>
                </a:lnTo>
                <a:lnTo>
                  <a:pt x="339" y="402"/>
                </a:lnTo>
                <a:lnTo>
                  <a:pt x="346" y="414"/>
                </a:lnTo>
                <a:close/>
                <a:moveTo>
                  <a:pt x="294" y="439"/>
                </a:moveTo>
                <a:lnTo>
                  <a:pt x="291" y="440"/>
                </a:lnTo>
                <a:lnTo>
                  <a:pt x="280" y="443"/>
                </a:lnTo>
                <a:lnTo>
                  <a:pt x="270" y="446"/>
                </a:lnTo>
                <a:lnTo>
                  <a:pt x="259" y="448"/>
                </a:lnTo>
                <a:lnTo>
                  <a:pt x="251" y="449"/>
                </a:lnTo>
                <a:lnTo>
                  <a:pt x="249" y="435"/>
                </a:lnTo>
                <a:lnTo>
                  <a:pt x="256" y="434"/>
                </a:lnTo>
                <a:lnTo>
                  <a:pt x="266" y="432"/>
                </a:lnTo>
                <a:lnTo>
                  <a:pt x="277" y="430"/>
                </a:lnTo>
                <a:lnTo>
                  <a:pt x="287" y="427"/>
                </a:lnTo>
                <a:lnTo>
                  <a:pt x="289" y="426"/>
                </a:lnTo>
                <a:lnTo>
                  <a:pt x="294" y="439"/>
                </a:lnTo>
                <a:close/>
                <a:moveTo>
                  <a:pt x="236" y="450"/>
                </a:moveTo>
                <a:lnTo>
                  <a:pt x="236" y="450"/>
                </a:lnTo>
                <a:lnTo>
                  <a:pt x="224" y="450"/>
                </a:lnTo>
                <a:lnTo>
                  <a:pt x="213" y="450"/>
                </a:lnTo>
                <a:lnTo>
                  <a:pt x="201" y="449"/>
                </a:lnTo>
                <a:lnTo>
                  <a:pt x="192" y="448"/>
                </a:lnTo>
                <a:lnTo>
                  <a:pt x="194" y="434"/>
                </a:lnTo>
                <a:lnTo>
                  <a:pt x="202" y="435"/>
                </a:lnTo>
                <a:lnTo>
                  <a:pt x="213" y="436"/>
                </a:lnTo>
                <a:lnTo>
                  <a:pt x="224" y="436"/>
                </a:lnTo>
                <a:lnTo>
                  <a:pt x="235" y="436"/>
                </a:lnTo>
                <a:lnTo>
                  <a:pt x="235" y="436"/>
                </a:lnTo>
                <a:lnTo>
                  <a:pt x="236" y="450"/>
                </a:lnTo>
                <a:close/>
                <a:moveTo>
                  <a:pt x="177" y="446"/>
                </a:moveTo>
                <a:lnTo>
                  <a:pt x="168" y="443"/>
                </a:lnTo>
                <a:lnTo>
                  <a:pt x="158" y="440"/>
                </a:lnTo>
                <a:lnTo>
                  <a:pt x="147" y="437"/>
                </a:lnTo>
                <a:lnTo>
                  <a:pt x="137" y="433"/>
                </a:lnTo>
                <a:lnTo>
                  <a:pt x="135" y="432"/>
                </a:lnTo>
                <a:lnTo>
                  <a:pt x="141" y="419"/>
                </a:lnTo>
                <a:lnTo>
                  <a:pt x="142" y="420"/>
                </a:lnTo>
                <a:lnTo>
                  <a:pt x="152" y="423"/>
                </a:lnTo>
                <a:lnTo>
                  <a:pt x="161" y="427"/>
                </a:lnTo>
                <a:lnTo>
                  <a:pt x="171" y="430"/>
                </a:lnTo>
                <a:lnTo>
                  <a:pt x="180" y="432"/>
                </a:lnTo>
                <a:lnTo>
                  <a:pt x="177" y="446"/>
                </a:lnTo>
                <a:close/>
                <a:moveTo>
                  <a:pt x="122" y="426"/>
                </a:moveTo>
                <a:lnTo>
                  <a:pt x="117" y="423"/>
                </a:lnTo>
                <a:lnTo>
                  <a:pt x="108" y="418"/>
                </a:lnTo>
                <a:lnTo>
                  <a:pt x="99" y="412"/>
                </a:lnTo>
                <a:lnTo>
                  <a:pt x="90" y="406"/>
                </a:lnTo>
                <a:lnTo>
                  <a:pt x="85" y="402"/>
                </a:lnTo>
                <a:lnTo>
                  <a:pt x="94" y="391"/>
                </a:lnTo>
                <a:lnTo>
                  <a:pt x="98" y="394"/>
                </a:lnTo>
                <a:lnTo>
                  <a:pt x="106" y="400"/>
                </a:lnTo>
                <a:lnTo>
                  <a:pt x="115" y="406"/>
                </a:lnTo>
                <a:lnTo>
                  <a:pt x="124" y="411"/>
                </a:lnTo>
                <a:lnTo>
                  <a:pt x="129" y="413"/>
                </a:lnTo>
                <a:lnTo>
                  <a:pt x="122" y="426"/>
                </a:lnTo>
                <a:close/>
                <a:moveTo>
                  <a:pt x="74" y="393"/>
                </a:moveTo>
                <a:lnTo>
                  <a:pt x="73" y="392"/>
                </a:lnTo>
                <a:lnTo>
                  <a:pt x="66" y="385"/>
                </a:lnTo>
                <a:lnTo>
                  <a:pt x="58" y="377"/>
                </a:lnTo>
                <a:lnTo>
                  <a:pt x="51" y="369"/>
                </a:lnTo>
                <a:lnTo>
                  <a:pt x="44" y="360"/>
                </a:lnTo>
                <a:lnTo>
                  <a:pt x="44" y="360"/>
                </a:lnTo>
                <a:lnTo>
                  <a:pt x="56" y="351"/>
                </a:lnTo>
                <a:lnTo>
                  <a:pt x="56" y="351"/>
                </a:lnTo>
                <a:lnTo>
                  <a:pt x="62" y="359"/>
                </a:lnTo>
                <a:lnTo>
                  <a:pt x="68" y="367"/>
                </a:lnTo>
                <a:lnTo>
                  <a:pt x="75" y="374"/>
                </a:lnTo>
                <a:lnTo>
                  <a:pt x="83" y="381"/>
                </a:lnTo>
                <a:lnTo>
                  <a:pt x="83" y="382"/>
                </a:lnTo>
                <a:lnTo>
                  <a:pt x="74" y="393"/>
                </a:lnTo>
                <a:close/>
                <a:moveTo>
                  <a:pt x="36" y="348"/>
                </a:moveTo>
                <a:lnTo>
                  <a:pt x="32" y="342"/>
                </a:lnTo>
                <a:lnTo>
                  <a:pt x="27" y="333"/>
                </a:lnTo>
                <a:lnTo>
                  <a:pt x="22" y="323"/>
                </a:lnTo>
                <a:lnTo>
                  <a:pt x="17" y="313"/>
                </a:lnTo>
                <a:lnTo>
                  <a:pt x="16" y="309"/>
                </a:lnTo>
                <a:lnTo>
                  <a:pt x="29" y="304"/>
                </a:lnTo>
                <a:lnTo>
                  <a:pt x="30" y="307"/>
                </a:lnTo>
                <a:lnTo>
                  <a:pt x="35" y="317"/>
                </a:lnTo>
                <a:lnTo>
                  <a:pt x="39" y="326"/>
                </a:lnTo>
                <a:lnTo>
                  <a:pt x="44" y="335"/>
                </a:lnTo>
                <a:lnTo>
                  <a:pt x="48" y="340"/>
                </a:lnTo>
                <a:lnTo>
                  <a:pt x="36" y="348"/>
                </a:lnTo>
                <a:close/>
                <a:moveTo>
                  <a:pt x="11" y="295"/>
                </a:moveTo>
                <a:lnTo>
                  <a:pt x="10" y="293"/>
                </a:lnTo>
                <a:lnTo>
                  <a:pt x="7" y="282"/>
                </a:lnTo>
                <a:lnTo>
                  <a:pt x="4" y="271"/>
                </a:lnTo>
                <a:lnTo>
                  <a:pt x="2" y="260"/>
                </a:lnTo>
                <a:lnTo>
                  <a:pt x="1" y="252"/>
                </a:lnTo>
                <a:lnTo>
                  <a:pt x="15" y="250"/>
                </a:lnTo>
                <a:lnTo>
                  <a:pt x="16" y="257"/>
                </a:lnTo>
                <a:lnTo>
                  <a:pt x="18" y="268"/>
                </a:lnTo>
                <a:lnTo>
                  <a:pt x="20" y="278"/>
                </a:lnTo>
                <a:lnTo>
                  <a:pt x="23" y="288"/>
                </a:lnTo>
                <a:lnTo>
                  <a:pt x="24" y="290"/>
                </a:lnTo>
                <a:lnTo>
                  <a:pt x="11" y="295"/>
                </a:lnTo>
                <a:close/>
                <a:moveTo>
                  <a:pt x="0" y="237"/>
                </a:moveTo>
                <a:lnTo>
                  <a:pt x="0" y="237"/>
                </a:lnTo>
                <a:lnTo>
                  <a:pt x="14" y="236"/>
                </a:lnTo>
                <a:lnTo>
                  <a:pt x="14" y="236"/>
                </a:lnTo>
                <a:lnTo>
                  <a:pt x="0" y="237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05F29A8E-3364-4473-9F1C-220F20A57282}"/>
              </a:ext>
            </a:extLst>
          </p:cNvPr>
          <p:cNvSpPr>
            <a:spLocks noEditPoints="1"/>
          </p:cNvSpPr>
          <p:nvPr/>
        </p:nvSpPr>
        <p:spPr bwMode="auto">
          <a:xfrm>
            <a:off x="3562306" y="2585289"/>
            <a:ext cx="1495870" cy="1499201"/>
          </a:xfrm>
          <a:custGeom>
            <a:avLst/>
            <a:gdLst>
              <a:gd name="T0" fmla="*/ 16 w 449"/>
              <a:gd name="T1" fmla="*/ 195 h 450"/>
              <a:gd name="T2" fmla="*/ 5 w 449"/>
              <a:gd name="T3" fmla="*/ 178 h 450"/>
              <a:gd name="T4" fmla="*/ 31 w 449"/>
              <a:gd name="T5" fmla="*/ 142 h 450"/>
              <a:gd name="T6" fmla="*/ 5 w 449"/>
              <a:gd name="T7" fmla="*/ 178 h 450"/>
              <a:gd name="T8" fmla="*/ 48 w 449"/>
              <a:gd name="T9" fmla="*/ 86 h 450"/>
              <a:gd name="T10" fmla="*/ 37 w 449"/>
              <a:gd name="T11" fmla="*/ 130 h 450"/>
              <a:gd name="T12" fmla="*/ 81 w 449"/>
              <a:gd name="T13" fmla="*/ 52 h 450"/>
              <a:gd name="T14" fmla="*/ 83 w 449"/>
              <a:gd name="T15" fmla="*/ 69 h 450"/>
              <a:gd name="T16" fmla="*/ 108 w 449"/>
              <a:gd name="T17" fmla="*/ 33 h 450"/>
              <a:gd name="T18" fmla="*/ 142 w 449"/>
              <a:gd name="T19" fmla="*/ 31 h 450"/>
              <a:gd name="T20" fmla="*/ 155 w 449"/>
              <a:gd name="T21" fmla="*/ 11 h 450"/>
              <a:gd name="T22" fmla="*/ 200 w 449"/>
              <a:gd name="T23" fmla="*/ 16 h 450"/>
              <a:gd name="T24" fmla="*/ 155 w 449"/>
              <a:gd name="T25" fmla="*/ 11 h 450"/>
              <a:gd name="T26" fmla="*/ 256 w 449"/>
              <a:gd name="T27" fmla="*/ 3 h 450"/>
              <a:gd name="T28" fmla="*/ 213 w 449"/>
              <a:gd name="T29" fmla="*/ 15 h 450"/>
              <a:gd name="T30" fmla="*/ 311 w 449"/>
              <a:gd name="T31" fmla="*/ 18 h 450"/>
              <a:gd name="T32" fmla="*/ 277 w 449"/>
              <a:gd name="T33" fmla="*/ 21 h 450"/>
              <a:gd name="T34" fmla="*/ 350 w 449"/>
              <a:gd name="T35" fmla="*/ 39 h 450"/>
              <a:gd name="T36" fmla="*/ 333 w 449"/>
              <a:gd name="T37" fmla="*/ 45 h 450"/>
              <a:gd name="T38" fmla="*/ 383 w 449"/>
              <a:gd name="T39" fmla="*/ 66 h 450"/>
              <a:gd name="T40" fmla="*/ 393 w 449"/>
              <a:gd name="T41" fmla="*/ 99 h 450"/>
              <a:gd name="T42" fmla="*/ 374 w 449"/>
              <a:gd name="T43" fmla="*/ 58 h 450"/>
              <a:gd name="T44" fmla="*/ 433 w 449"/>
              <a:gd name="T45" fmla="*/ 142 h 450"/>
              <a:gd name="T46" fmla="*/ 401 w 449"/>
              <a:gd name="T47" fmla="*/ 111 h 450"/>
              <a:gd name="T48" fmla="*/ 446 w 449"/>
              <a:gd name="T49" fmla="*/ 191 h 450"/>
              <a:gd name="T50" fmla="*/ 425 w 449"/>
              <a:gd name="T51" fmla="*/ 163 h 450"/>
              <a:gd name="T52" fmla="*/ 448 w 449"/>
              <a:gd name="T53" fmla="*/ 237 h 450"/>
              <a:gd name="T54" fmla="*/ 434 w 449"/>
              <a:gd name="T55" fmla="*/ 226 h 450"/>
              <a:gd name="T56" fmla="*/ 439 w 449"/>
              <a:gd name="T57" fmla="*/ 292 h 450"/>
              <a:gd name="T58" fmla="*/ 422 w 449"/>
              <a:gd name="T59" fmla="*/ 298 h 450"/>
              <a:gd name="T60" fmla="*/ 422 w 449"/>
              <a:gd name="T61" fmla="*/ 333 h 450"/>
              <a:gd name="T62" fmla="*/ 393 w 449"/>
              <a:gd name="T63" fmla="*/ 352 h 450"/>
              <a:gd name="T64" fmla="*/ 391 w 449"/>
              <a:gd name="T65" fmla="*/ 376 h 450"/>
              <a:gd name="T66" fmla="*/ 358 w 449"/>
              <a:gd name="T67" fmla="*/ 406 h 450"/>
              <a:gd name="T68" fmla="*/ 380 w 449"/>
              <a:gd name="T69" fmla="*/ 367 h 450"/>
              <a:gd name="T70" fmla="*/ 322 w 449"/>
              <a:gd name="T71" fmla="*/ 428 h 450"/>
              <a:gd name="T72" fmla="*/ 324 w 449"/>
              <a:gd name="T73" fmla="*/ 411 h 450"/>
              <a:gd name="T74" fmla="*/ 280 w 449"/>
              <a:gd name="T75" fmla="*/ 443 h 450"/>
              <a:gd name="T76" fmla="*/ 266 w 449"/>
              <a:gd name="T77" fmla="*/ 432 h 450"/>
              <a:gd name="T78" fmla="*/ 236 w 449"/>
              <a:gd name="T79" fmla="*/ 450 h 450"/>
              <a:gd name="T80" fmla="*/ 202 w 449"/>
              <a:gd name="T81" fmla="*/ 435 h 450"/>
              <a:gd name="T82" fmla="*/ 177 w 449"/>
              <a:gd name="T83" fmla="*/ 446 h 450"/>
              <a:gd name="T84" fmla="*/ 141 w 449"/>
              <a:gd name="T85" fmla="*/ 419 h 450"/>
              <a:gd name="T86" fmla="*/ 177 w 449"/>
              <a:gd name="T87" fmla="*/ 446 h 450"/>
              <a:gd name="T88" fmla="*/ 85 w 449"/>
              <a:gd name="T89" fmla="*/ 402 h 450"/>
              <a:gd name="T90" fmla="*/ 129 w 449"/>
              <a:gd name="T91" fmla="*/ 413 h 450"/>
              <a:gd name="T92" fmla="*/ 51 w 449"/>
              <a:gd name="T93" fmla="*/ 369 h 450"/>
              <a:gd name="T94" fmla="*/ 68 w 449"/>
              <a:gd name="T95" fmla="*/ 367 h 450"/>
              <a:gd name="T96" fmla="*/ 32 w 449"/>
              <a:gd name="T97" fmla="*/ 342 h 450"/>
              <a:gd name="T98" fmla="*/ 30 w 449"/>
              <a:gd name="T99" fmla="*/ 307 h 450"/>
              <a:gd name="T100" fmla="*/ 11 w 449"/>
              <a:gd name="T101" fmla="*/ 295 h 450"/>
              <a:gd name="T102" fmla="*/ 15 w 449"/>
              <a:gd name="T103" fmla="*/ 250 h 450"/>
              <a:gd name="T104" fmla="*/ 11 w 449"/>
              <a:gd name="T105" fmla="*/ 295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49" h="450">
                <a:moveTo>
                  <a:pt x="0" y="237"/>
                </a:moveTo>
                <a:lnTo>
                  <a:pt x="0" y="226"/>
                </a:lnTo>
                <a:lnTo>
                  <a:pt x="0" y="214"/>
                </a:lnTo>
                <a:lnTo>
                  <a:pt x="1" y="203"/>
                </a:lnTo>
                <a:lnTo>
                  <a:pt x="2" y="193"/>
                </a:lnTo>
                <a:lnTo>
                  <a:pt x="16" y="195"/>
                </a:lnTo>
                <a:lnTo>
                  <a:pt x="15" y="204"/>
                </a:lnTo>
                <a:lnTo>
                  <a:pt x="14" y="214"/>
                </a:lnTo>
                <a:lnTo>
                  <a:pt x="14" y="225"/>
                </a:lnTo>
                <a:lnTo>
                  <a:pt x="14" y="237"/>
                </a:lnTo>
                <a:lnTo>
                  <a:pt x="0" y="237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9"/>
                </a:lnTo>
                <a:lnTo>
                  <a:pt x="13" y="148"/>
                </a:lnTo>
                <a:lnTo>
                  <a:pt x="17" y="138"/>
                </a:lnTo>
                <a:lnTo>
                  <a:pt x="18" y="136"/>
                </a:lnTo>
                <a:lnTo>
                  <a:pt x="31" y="142"/>
                </a:lnTo>
                <a:lnTo>
                  <a:pt x="30" y="143"/>
                </a:lnTo>
                <a:lnTo>
                  <a:pt x="27" y="153"/>
                </a:lnTo>
                <a:lnTo>
                  <a:pt x="23" y="163"/>
                </a:lnTo>
                <a:lnTo>
                  <a:pt x="21" y="173"/>
                </a:lnTo>
                <a:lnTo>
                  <a:pt x="18" y="182"/>
                </a:lnTo>
                <a:lnTo>
                  <a:pt x="5" y="178"/>
                </a:lnTo>
                <a:close/>
                <a:moveTo>
                  <a:pt x="24" y="123"/>
                </a:moveTo>
                <a:lnTo>
                  <a:pt x="27" y="118"/>
                </a:lnTo>
                <a:lnTo>
                  <a:pt x="32" y="109"/>
                </a:lnTo>
                <a:lnTo>
                  <a:pt x="38" y="100"/>
                </a:lnTo>
                <a:lnTo>
                  <a:pt x="44" y="91"/>
                </a:lnTo>
                <a:lnTo>
                  <a:pt x="48" y="86"/>
                </a:lnTo>
                <a:lnTo>
                  <a:pt x="59" y="95"/>
                </a:lnTo>
                <a:lnTo>
                  <a:pt x="56" y="99"/>
                </a:lnTo>
                <a:lnTo>
                  <a:pt x="50" y="108"/>
                </a:lnTo>
                <a:lnTo>
                  <a:pt x="44" y="116"/>
                </a:lnTo>
                <a:lnTo>
                  <a:pt x="39" y="125"/>
                </a:lnTo>
                <a:lnTo>
                  <a:pt x="37" y="130"/>
                </a:lnTo>
                <a:lnTo>
                  <a:pt x="24" y="123"/>
                </a:lnTo>
                <a:close/>
                <a:moveTo>
                  <a:pt x="57" y="75"/>
                </a:moveTo>
                <a:lnTo>
                  <a:pt x="58" y="74"/>
                </a:lnTo>
                <a:lnTo>
                  <a:pt x="65" y="67"/>
                </a:lnTo>
                <a:lnTo>
                  <a:pt x="73" y="59"/>
                </a:lnTo>
                <a:lnTo>
                  <a:pt x="81" y="52"/>
                </a:lnTo>
                <a:lnTo>
                  <a:pt x="90" y="45"/>
                </a:lnTo>
                <a:lnTo>
                  <a:pt x="90" y="45"/>
                </a:lnTo>
                <a:lnTo>
                  <a:pt x="98" y="57"/>
                </a:lnTo>
                <a:lnTo>
                  <a:pt x="98" y="57"/>
                </a:lnTo>
                <a:lnTo>
                  <a:pt x="91" y="63"/>
                </a:lnTo>
                <a:lnTo>
                  <a:pt x="83" y="69"/>
                </a:lnTo>
                <a:lnTo>
                  <a:pt x="76" y="76"/>
                </a:lnTo>
                <a:lnTo>
                  <a:pt x="69" y="84"/>
                </a:lnTo>
                <a:lnTo>
                  <a:pt x="68" y="84"/>
                </a:lnTo>
                <a:lnTo>
                  <a:pt x="57" y="75"/>
                </a:lnTo>
                <a:close/>
                <a:moveTo>
                  <a:pt x="102" y="37"/>
                </a:moveTo>
                <a:lnTo>
                  <a:pt x="108" y="33"/>
                </a:lnTo>
                <a:lnTo>
                  <a:pt x="117" y="28"/>
                </a:lnTo>
                <a:lnTo>
                  <a:pt x="127" y="23"/>
                </a:lnTo>
                <a:lnTo>
                  <a:pt x="137" y="18"/>
                </a:lnTo>
                <a:lnTo>
                  <a:pt x="141" y="16"/>
                </a:lnTo>
                <a:lnTo>
                  <a:pt x="146" y="30"/>
                </a:lnTo>
                <a:lnTo>
                  <a:pt x="142" y="31"/>
                </a:lnTo>
                <a:lnTo>
                  <a:pt x="133" y="35"/>
                </a:lnTo>
                <a:lnTo>
                  <a:pt x="124" y="40"/>
                </a:lnTo>
                <a:lnTo>
                  <a:pt x="115" y="45"/>
                </a:lnTo>
                <a:lnTo>
                  <a:pt x="110" y="49"/>
                </a:lnTo>
                <a:lnTo>
                  <a:pt x="102" y="37"/>
                </a:lnTo>
                <a:close/>
                <a:moveTo>
                  <a:pt x="155" y="11"/>
                </a:moveTo>
                <a:lnTo>
                  <a:pt x="157" y="11"/>
                </a:lnTo>
                <a:lnTo>
                  <a:pt x="168" y="8"/>
                </a:lnTo>
                <a:lnTo>
                  <a:pt x="179" y="5"/>
                </a:lnTo>
                <a:lnTo>
                  <a:pt x="190" y="3"/>
                </a:lnTo>
                <a:lnTo>
                  <a:pt x="198" y="2"/>
                </a:lnTo>
                <a:lnTo>
                  <a:pt x="200" y="16"/>
                </a:lnTo>
                <a:lnTo>
                  <a:pt x="192" y="17"/>
                </a:lnTo>
                <a:lnTo>
                  <a:pt x="182" y="19"/>
                </a:lnTo>
                <a:lnTo>
                  <a:pt x="172" y="21"/>
                </a:lnTo>
                <a:lnTo>
                  <a:pt x="162" y="24"/>
                </a:lnTo>
                <a:lnTo>
                  <a:pt x="159" y="25"/>
                </a:lnTo>
                <a:lnTo>
                  <a:pt x="155" y="11"/>
                </a:lnTo>
                <a:close/>
                <a:moveTo>
                  <a:pt x="212" y="1"/>
                </a:moveTo>
                <a:lnTo>
                  <a:pt x="212" y="1"/>
                </a:lnTo>
                <a:lnTo>
                  <a:pt x="224" y="0"/>
                </a:lnTo>
                <a:lnTo>
                  <a:pt x="236" y="1"/>
                </a:lnTo>
                <a:lnTo>
                  <a:pt x="247" y="2"/>
                </a:lnTo>
                <a:lnTo>
                  <a:pt x="256" y="3"/>
                </a:lnTo>
                <a:lnTo>
                  <a:pt x="255" y="17"/>
                </a:lnTo>
                <a:lnTo>
                  <a:pt x="246" y="16"/>
                </a:lnTo>
                <a:lnTo>
                  <a:pt x="235" y="15"/>
                </a:lnTo>
                <a:lnTo>
                  <a:pt x="224" y="15"/>
                </a:lnTo>
                <a:lnTo>
                  <a:pt x="214" y="15"/>
                </a:lnTo>
                <a:lnTo>
                  <a:pt x="213" y="15"/>
                </a:lnTo>
                <a:lnTo>
                  <a:pt x="212" y="1"/>
                </a:lnTo>
                <a:close/>
                <a:moveTo>
                  <a:pt x="271" y="5"/>
                </a:moveTo>
                <a:lnTo>
                  <a:pt x="280" y="8"/>
                </a:lnTo>
                <a:lnTo>
                  <a:pt x="291" y="11"/>
                </a:lnTo>
                <a:lnTo>
                  <a:pt x="301" y="14"/>
                </a:lnTo>
                <a:lnTo>
                  <a:pt x="311" y="18"/>
                </a:lnTo>
                <a:lnTo>
                  <a:pt x="313" y="19"/>
                </a:lnTo>
                <a:lnTo>
                  <a:pt x="307" y="32"/>
                </a:lnTo>
                <a:lnTo>
                  <a:pt x="306" y="31"/>
                </a:lnTo>
                <a:lnTo>
                  <a:pt x="297" y="28"/>
                </a:lnTo>
                <a:lnTo>
                  <a:pt x="287" y="24"/>
                </a:lnTo>
                <a:lnTo>
                  <a:pt x="277" y="21"/>
                </a:lnTo>
                <a:lnTo>
                  <a:pt x="268" y="19"/>
                </a:lnTo>
                <a:lnTo>
                  <a:pt x="271" y="5"/>
                </a:lnTo>
                <a:close/>
                <a:moveTo>
                  <a:pt x="326" y="25"/>
                </a:moveTo>
                <a:lnTo>
                  <a:pt x="331" y="28"/>
                </a:lnTo>
                <a:lnTo>
                  <a:pt x="340" y="33"/>
                </a:lnTo>
                <a:lnTo>
                  <a:pt x="350" y="39"/>
                </a:lnTo>
                <a:lnTo>
                  <a:pt x="358" y="45"/>
                </a:lnTo>
                <a:lnTo>
                  <a:pt x="363" y="49"/>
                </a:lnTo>
                <a:lnTo>
                  <a:pt x="355" y="60"/>
                </a:lnTo>
                <a:lnTo>
                  <a:pt x="350" y="57"/>
                </a:lnTo>
                <a:lnTo>
                  <a:pt x="342" y="51"/>
                </a:lnTo>
                <a:lnTo>
                  <a:pt x="333" y="45"/>
                </a:lnTo>
                <a:lnTo>
                  <a:pt x="325" y="40"/>
                </a:lnTo>
                <a:lnTo>
                  <a:pt x="320" y="38"/>
                </a:lnTo>
                <a:lnTo>
                  <a:pt x="326" y="25"/>
                </a:lnTo>
                <a:close/>
                <a:moveTo>
                  <a:pt x="374" y="58"/>
                </a:moveTo>
                <a:lnTo>
                  <a:pt x="375" y="59"/>
                </a:lnTo>
                <a:lnTo>
                  <a:pt x="383" y="66"/>
                </a:lnTo>
                <a:lnTo>
                  <a:pt x="390" y="74"/>
                </a:lnTo>
                <a:lnTo>
                  <a:pt x="397" y="82"/>
                </a:lnTo>
                <a:lnTo>
                  <a:pt x="404" y="91"/>
                </a:lnTo>
                <a:lnTo>
                  <a:pt x="404" y="91"/>
                </a:lnTo>
                <a:lnTo>
                  <a:pt x="393" y="99"/>
                </a:lnTo>
                <a:lnTo>
                  <a:pt x="393" y="99"/>
                </a:lnTo>
                <a:lnTo>
                  <a:pt x="386" y="92"/>
                </a:lnTo>
                <a:lnTo>
                  <a:pt x="380" y="84"/>
                </a:lnTo>
                <a:lnTo>
                  <a:pt x="373" y="77"/>
                </a:lnTo>
                <a:lnTo>
                  <a:pt x="366" y="70"/>
                </a:lnTo>
                <a:lnTo>
                  <a:pt x="365" y="69"/>
                </a:lnTo>
                <a:lnTo>
                  <a:pt x="374" y="58"/>
                </a:lnTo>
                <a:close/>
                <a:moveTo>
                  <a:pt x="413" y="103"/>
                </a:moveTo>
                <a:lnTo>
                  <a:pt x="416" y="109"/>
                </a:lnTo>
                <a:lnTo>
                  <a:pt x="421" y="118"/>
                </a:lnTo>
                <a:lnTo>
                  <a:pt x="426" y="128"/>
                </a:lnTo>
                <a:lnTo>
                  <a:pt x="431" y="138"/>
                </a:lnTo>
                <a:lnTo>
                  <a:pt x="433" y="142"/>
                </a:lnTo>
                <a:lnTo>
                  <a:pt x="420" y="148"/>
                </a:lnTo>
                <a:lnTo>
                  <a:pt x="418" y="144"/>
                </a:lnTo>
                <a:lnTo>
                  <a:pt x="414" y="134"/>
                </a:lnTo>
                <a:lnTo>
                  <a:pt x="409" y="125"/>
                </a:lnTo>
                <a:lnTo>
                  <a:pt x="404" y="116"/>
                </a:lnTo>
                <a:lnTo>
                  <a:pt x="401" y="111"/>
                </a:lnTo>
                <a:lnTo>
                  <a:pt x="413" y="103"/>
                </a:lnTo>
                <a:close/>
                <a:moveTo>
                  <a:pt x="438" y="156"/>
                </a:moveTo>
                <a:lnTo>
                  <a:pt x="438" y="158"/>
                </a:lnTo>
                <a:lnTo>
                  <a:pt x="442" y="169"/>
                </a:lnTo>
                <a:lnTo>
                  <a:pt x="444" y="180"/>
                </a:lnTo>
                <a:lnTo>
                  <a:pt x="446" y="191"/>
                </a:lnTo>
                <a:lnTo>
                  <a:pt x="447" y="199"/>
                </a:lnTo>
                <a:lnTo>
                  <a:pt x="433" y="201"/>
                </a:lnTo>
                <a:lnTo>
                  <a:pt x="432" y="194"/>
                </a:lnTo>
                <a:lnTo>
                  <a:pt x="430" y="183"/>
                </a:lnTo>
                <a:lnTo>
                  <a:pt x="428" y="173"/>
                </a:lnTo>
                <a:lnTo>
                  <a:pt x="425" y="163"/>
                </a:lnTo>
                <a:lnTo>
                  <a:pt x="424" y="161"/>
                </a:lnTo>
                <a:lnTo>
                  <a:pt x="438" y="156"/>
                </a:lnTo>
                <a:close/>
                <a:moveTo>
                  <a:pt x="448" y="214"/>
                </a:moveTo>
                <a:lnTo>
                  <a:pt x="448" y="214"/>
                </a:lnTo>
                <a:lnTo>
                  <a:pt x="449" y="225"/>
                </a:lnTo>
                <a:lnTo>
                  <a:pt x="448" y="237"/>
                </a:lnTo>
                <a:lnTo>
                  <a:pt x="448" y="248"/>
                </a:lnTo>
                <a:lnTo>
                  <a:pt x="446" y="258"/>
                </a:lnTo>
                <a:lnTo>
                  <a:pt x="432" y="256"/>
                </a:lnTo>
                <a:lnTo>
                  <a:pt x="433" y="247"/>
                </a:lnTo>
                <a:lnTo>
                  <a:pt x="434" y="237"/>
                </a:lnTo>
                <a:lnTo>
                  <a:pt x="434" y="226"/>
                </a:lnTo>
                <a:lnTo>
                  <a:pt x="434" y="215"/>
                </a:lnTo>
                <a:lnTo>
                  <a:pt x="434" y="215"/>
                </a:lnTo>
                <a:lnTo>
                  <a:pt x="448" y="214"/>
                </a:lnTo>
                <a:close/>
                <a:moveTo>
                  <a:pt x="444" y="272"/>
                </a:moveTo>
                <a:lnTo>
                  <a:pt x="442" y="282"/>
                </a:lnTo>
                <a:lnTo>
                  <a:pt x="439" y="292"/>
                </a:lnTo>
                <a:lnTo>
                  <a:pt x="435" y="303"/>
                </a:lnTo>
                <a:lnTo>
                  <a:pt x="431" y="313"/>
                </a:lnTo>
                <a:lnTo>
                  <a:pt x="430" y="314"/>
                </a:lnTo>
                <a:lnTo>
                  <a:pt x="417" y="309"/>
                </a:lnTo>
                <a:lnTo>
                  <a:pt x="418" y="308"/>
                </a:lnTo>
                <a:lnTo>
                  <a:pt x="422" y="298"/>
                </a:lnTo>
                <a:lnTo>
                  <a:pt x="425" y="288"/>
                </a:lnTo>
                <a:lnTo>
                  <a:pt x="428" y="278"/>
                </a:lnTo>
                <a:lnTo>
                  <a:pt x="430" y="269"/>
                </a:lnTo>
                <a:lnTo>
                  <a:pt x="444" y="272"/>
                </a:lnTo>
                <a:close/>
                <a:moveTo>
                  <a:pt x="424" y="328"/>
                </a:moveTo>
                <a:lnTo>
                  <a:pt x="422" y="333"/>
                </a:lnTo>
                <a:lnTo>
                  <a:pt x="416" y="342"/>
                </a:lnTo>
                <a:lnTo>
                  <a:pt x="410" y="351"/>
                </a:lnTo>
                <a:lnTo>
                  <a:pt x="404" y="360"/>
                </a:lnTo>
                <a:lnTo>
                  <a:pt x="400" y="365"/>
                </a:lnTo>
                <a:lnTo>
                  <a:pt x="389" y="356"/>
                </a:lnTo>
                <a:lnTo>
                  <a:pt x="393" y="352"/>
                </a:lnTo>
                <a:lnTo>
                  <a:pt x="398" y="343"/>
                </a:lnTo>
                <a:lnTo>
                  <a:pt x="404" y="335"/>
                </a:lnTo>
                <a:lnTo>
                  <a:pt x="409" y="326"/>
                </a:lnTo>
                <a:lnTo>
                  <a:pt x="412" y="321"/>
                </a:lnTo>
                <a:lnTo>
                  <a:pt x="424" y="328"/>
                </a:lnTo>
                <a:close/>
                <a:moveTo>
                  <a:pt x="391" y="376"/>
                </a:moveTo>
                <a:lnTo>
                  <a:pt x="391" y="377"/>
                </a:lnTo>
                <a:lnTo>
                  <a:pt x="383" y="384"/>
                </a:lnTo>
                <a:lnTo>
                  <a:pt x="375" y="392"/>
                </a:lnTo>
                <a:lnTo>
                  <a:pt x="367" y="399"/>
                </a:lnTo>
                <a:lnTo>
                  <a:pt x="359" y="406"/>
                </a:lnTo>
                <a:lnTo>
                  <a:pt x="358" y="406"/>
                </a:lnTo>
                <a:lnTo>
                  <a:pt x="350" y="395"/>
                </a:lnTo>
                <a:lnTo>
                  <a:pt x="350" y="395"/>
                </a:lnTo>
                <a:lnTo>
                  <a:pt x="358" y="388"/>
                </a:lnTo>
                <a:lnTo>
                  <a:pt x="365" y="382"/>
                </a:lnTo>
                <a:lnTo>
                  <a:pt x="373" y="375"/>
                </a:lnTo>
                <a:lnTo>
                  <a:pt x="380" y="367"/>
                </a:lnTo>
                <a:lnTo>
                  <a:pt x="380" y="367"/>
                </a:lnTo>
                <a:lnTo>
                  <a:pt x="391" y="376"/>
                </a:lnTo>
                <a:close/>
                <a:moveTo>
                  <a:pt x="346" y="414"/>
                </a:moveTo>
                <a:lnTo>
                  <a:pt x="341" y="418"/>
                </a:lnTo>
                <a:lnTo>
                  <a:pt x="331" y="423"/>
                </a:lnTo>
                <a:lnTo>
                  <a:pt x="322" y="428"/>
                </a:lnTo>
                <a:lnTo>
                  <a:pt x="312" y="433"/>
                </a:lnTo>
                <a:lnTo>
                  <a:pt x="307" y="434"/>
                </a:lnTo>
                <a:lnTo>
                  <a:pt x="302" y="421"/>
                </a:lnTo>
                <a:lnTo>
                  <a:pt x="306" y="420"/>
                </a:lnTo>
                <a:lnTo>
                  <a:pt x="315" y="416"/>
                </a:lnTo>
                <a:lnTo>
                  <a:pt x="324" y="411"/>
                </a:lnTo>
                <a:lnTo>
                  <a:pt x="333" y="406"/>
                </a:lnTo>
                <a:lnTo>
                  <a:pt x="339" y="402"/>
                </a:lnTo>
                <a:lnTo>
                  <a:pt x="346" y="414"/>
                </a:lnTo>
                <a:close/>
                <a:moveTo>
                  <a:pt x="294" y="439"/>
                </a:moveTo>
                <a:lnTo>
                  <a:pt x="291" y="440"/>
                </a:lnTo>
                <a:lnTo>
                  <a:pt x="280" y="443"/>
                </a:lnTo>
                <a:lnTo>
                  <a:pt x="270" y="446"/>
                </a:lnTo>
                <a:lnTo>
                  <a:pt x="259" y="448"/>
                </a:lnTo>
                <a:lnTo>
                  <a:pt x="251" y="449"/>
                </a:lnTo>
                <a:lnTo>
                  <a:pt x="249" y="435"/>
                </a:lnTo>
                <a:lnTo>
                  <a:pt x="256" y="434"/>
                </a:lnTo>
                <a:lnTo>
                  <a:pt x="266" y="432"/>
                </a:lnTo>
                <a:lnTo>
                  <a:pt x="277" y="430"/>
                </a:lnTo>
                <a:lnTo>
                  <a:pt x="287" y="427"/>
                </a:lnTo>
                <a:lnTo>
                  <a:pt x="289" y="426"/>
                </a:lnTo>
                <a:lnTo>
                  <a:pt x="294" y="439"/>
                </a:lnTo>
                <a:close/>
                <a:moveTo>
                  <a:pt x="236" y="450"/>
                </a:moveTo>
                <a:lnTo>
                  <a:pt x="236" y="450"/>
                </a:lnTo>
                <a:lnTo>
                  <a:pt x="224" y="450"/>
                </a:lnTo>
                <a:lnTo>
                  <a:pt x="213" y="450"/>
                </a:lnTo>
                <a:lnTo>
                  <a:pt x="201" y="449"/>
                </a:lnTo>
                <a:lnTo>
                  <a:pt x="192" y="448"/>
                </a:lnTo>
                <a:lnTo>
                  <a:pt x="194" y="434"/>
                </a:lnTo>
                <a:lnTo>
                  <a:pt x="202" y="435"/>
                </a:lnTo>
                <a:lnTo>
                  <a:pt x="213" y="436"/>
                </a:lnTo>
                <a:lnTo>
                  <a:pt x="224" y="436"/>
                </a:lnTo>
                <a:lnTo>
                  <a:pt x="235" y="436"/>
                </a:lnTo>
                <a:lnTo>
                  <a:pt x="235" y="436"/>
                </a:lnTo>
                <a:lnTo>
                  <a:pt x="236" y="450"/>
                </a:lnTo>
                <a:close/>
                <a:moveTo>
                  <a:pt x="177" y="446"/>
                </a:moveTo>
                <a:lnTo>
                  <a:pt x="168" y="443"/>
                </a:lnTo>
                <a:lnTo>
                  <a:pt x="158" y="440"/>
                </a:lnTo>
                <a:lnTo>
                  <a:pt x="147" y="437"/>
                </a:lnTo>
                <a:lnTo>
                  <a:pt x="137" y="433"/>
                </a:lnTo>
                <a:lnTo>
                  <a:pt x="135" y="432"/>
                </a:lnTo>
                <a:lnTo>
                  <a:pt x="141" y="419"/>
                </a:lnTo>
                <a:lnTo>
                  <a:pt x="142" y="420"/>
                </a:lnTo>
                <a:lnTo>
                  <a:pt x="152" y="423"/>
                </a:lnTo>
                <a:lnTo>
                  <a:pt x="161" y="427"/>
                </a:lnTo>
                <a:lnTo>
                  <a:pt x="171" y="430"/>
                </a:lnTo>
                <a:lnTo>
                  <a:pt x="180" y="432"/>
                </a:lnTo>
                <a:lnTo>
                  <a:pt x="177" y="446"/>
                </a:lnTo>
                <a:close/>
                <a:moveTo>
                  <a:pt x="122" y="426"/>
                </a:moveTo>
                <a:lnTo>
                  <a:pt x="117" y="423"/>
                </a:lnTo>
                <a:lnTo>
                  <a:pt x="108" y="418"/>
                </a:lnTo>
                <a:lnTo>
                  <a:pt x="99" y="412"/>
                </a:lnTo>
                <a:lnTo>
                  <a:pt x="90" y="406"/>
                </a:lnTo>
                <a:lnTo>
                  <a:pt x="85" y="402"/>
                </a:lnTo>
                <a:lnTo>
                  <a:pt x="94" y="391"/>
                </a:lnTo>
                <a:lnTo>
                  <a:pt x="98" y="394"/>
                </a:lnTo>
                <a:lnTo>
                  <a:pt x="106" y="400"/>
                </a:lnTo>
                <a:lnTo>
                  <a:pt x="115" y="406"/>
                </a:lnTo>
                <a:lnTo>
                  <a:pt x="124" y="411"/>
                </a:lnTo>
                <a:lnTo>
                  <a:pt x="129" y="413"/>
                </a:lnTo>
                <a:lnTo>
                  <a:pt x="122" y="426"/>
                </a:lnTo>
                <a:close/>
                <a:moveTo>
                  <a:pt x="74" y="393"/>
                </a:moveTo>
                <a:lnTo>
                  <a:pt x="73" y="392"/>
                </a:lnTo>
                <a:lnTo>
                  <a:pt x="66" y="385"/>
                </a:lnTo>
                <a:lnTo>
                  <a:pt x="58" y="377"/>
                </a:lnTo>
                <a:lnTo>
                  <a:pt x="51" y="369"/>
                </a:lnTo>
                <a:lnTo>
                  <a:pt x="44" y="360"/>
                </a:lnTo>
                <a:lnTo>
                  <a:pt x="44" y="360"/>
                </a:lnTo>
                <a:lnTo>
                  <a:pt x="56" y="351"/>
                </a:lnTo>
                <a:lnTo>
                  <a:pt x="56" y="351"/>
                </a:lnTo>
                <a:lnTo>
                  <a:pt x="62" y="359"/>
                </a:lnTo>
                <a:lnTo>
                  <a:pt x="68" y="367"/>
                </a:lnTo>
                <a:lnTo>
                  <a:pt x="75" y="374"/>
                </a:lnTo>
                <a:lnTo>
                  <a:pt x="83" y="381"/>
                </a:lnTo>
                <a:lnTo>
                  <a:pt x="83" y="382"/>
                </a:lnTo>
                <a:lnTo>
                  <a:pt x="74" y="393"/>
                </a:lnTo>
                <a:close/>
                <a:moveTo>
                  <a:pt x="36" y="348"/>
                </a:moveTo>
                <a:lnTo>
                  <a:pt x="32" y="342"/>
                </a:lnTo>
                <a:lnTo>
                  <a:pt x="27" y="333"/>
                </a:lnTo>
                <a:lnTo>
                  <a:pt x="22" y="323"/>
                </a:lnTo>
                <a:lnTo>
                  <a:pt x="17" y="313"/>
                </a:lnTo>
                <a:lnTo>
                  <a:pt x="16" y="309"/>
                </a:lnTo>
                <a:lnTo>
                  <a:pt x="29" y="304"/>
                </a:lnTo>
                <a:lnTo>
                  <a:pt x="30" y="307"/>
                </a:lnTo>
                <a:lnTo>
                  <a:pt x="35" y="317"/>
                </a:lnTo>
                <a:lnTo>
                  <a:pt x="39" y="326"/>
                </a:lnTo>
                <a:lnTo>
                  <a:pt x="44" y="335"/>
                </a:lnTo>
                <a:lnTo>
                  <a:pt x="48" y="340"/>
                </a:lnTo>
                <a:lnTo>
                  <a:pt x="36" y="348"/>
                </a:lnTo>
                <a:close/>
                <a:moveTo>
                  <a:pt x="11" y="295"/>
                </a:moveTo>
                <a:lnTo>
                  <a:pt x="10" y="293"/>
                </a:lnTo>
                <a:lnTo>
                  <a:pt x="7" y="282"/>
                </a:lnTo>
                <a:lnTo>
                  <a:pt x="4" y="271"/>
                </a:lnTo>
                <a:lnTo>
                  <a:pt x="2" y="260"/>
                </a:lnTo>
                <a:lnTo>
                  <a:pt x="1" y="252"/>
                </a:lnTo>
                <a:lnTo>
                  <a:pt x="15" y="250"/>
                </a:lnTo>
                <a:lnTo>
                  <a:pt x="16" y="257"/>
                </a:lnTo>
                <a:lnTo>
                  <a:pt x="18" y="268"/>
                </a:lnTo>
                <a:lnTo>
                  <a:pt x="20" y="278"/>
                </a:lnTo>
                <a:lnTo>
                  <a:pt x="23" y="288"/>
                </a:lnTo>
                <a:lnTo>
                  <a:pt x="24" y="290"/>
                </a:lnTo>
                <a:lnTo>
                  <a:pt x="11" y="295"/>
                </a:lnTo>
                <a:close/>
                <a:moveTo>
                  <a:pt x="0" y="237"/>
                </a:moveTo>
                <a:lnTo>
                  <a:pt x="0" y="237"/>
                </a:lnTo>
                <a:lnTo>
                  <a:pt x="14" y="236"/>
                </a:lnTo>
                <a:lnTo>
                  <a:pt x="14" y="236"/>
                </a:lnTo>
                <a:lnTo>
                  <a:pt x="0" y="237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" name="Freeform 16">
            <a:extLst>
              <a:ext uri="{FF2B5EF4-FFF2-40B4-BE49-F238E27FC236}">
                <a16:creationId xmlns:a16="http://schemas.microsoft.com/office/drawing/2014/main" id="{29E81965-9D28-4E21-9390-05F0DB57D8EE}"/>
              </a:ext>
            </a:extLst>
          </p:cNvPr>
          <p:cNvSpPr>
            <a:spLocks noEditPoints="1"/>
          </p:cNvSpPr>
          <p:nvPr/>
        </p:nvSpPr>
        <p:spPr bwMode="auto">
          <a:xfrm>
            <a:off x="5008203" y="1119403"/>
            <a:ext cx="1499201" cy="1502533"/>
          </a:xfrm>
          <a:custGeom>
            <a:avLst/>
            <a:gdLst>
              <a:gd name="T0" fmla="*/ 3 w 450"/>
              <a:gd name="T1" fmla="*/ 193 h 451"/>
              <a:gd name="T2" fmla="*/ 15 w 450"/>
              <a:gd name="T3" fmla="*/ 237 h 451"/>
              <a:gd name="T4" fmla="*/ 14 w 450"/>
              <a:gd name="T5" fmla="*/ 148 h 451"/>
              <a:gd name="T6" fmla="*/ 28 w 450"/>
              <a:gd name="T7" fmla="*/ 153 h 451"/>
              <a:gd name="T8" fmla="*/ 25 w 450"/>
              <a:gd name="T9" fmla="*/ 123 h 451"/>
              <a:gd name="T10" fmla="*/ 49 w 450"/>
              <a:gd name="T11" fmla="*/ 86 h 451"/>
              <a:gd name="T12" fmla="*/ 40 w 450"/>
              <a:gd name="T13" fmla="*/ 125 h 451"/>
              <a:gd name="T14" fmla="*/ 66 w 450"/>
              <a:gd name="T15" fmla="*/ 67 h 451"/>
              <a:gd name="T16" fmla="*/ 92 w 450"/>
              <a:gd name="T17" fmla="*/ 63 h 451"/>
              <a:gd name="T18" fmla="*/ 58 w 450"/>
              <a:gd name="T19" fmla="*/ 75 h 451"/>
              <a:gd name="T20" fmla="*/ 138 w 450"/>
              <a:gd name="T21" fmla="*/ 18 h 451"/>
              <a:gd name="T22" fmla="*/ 125 w 450"/>
              <a:gd name="T23" fmla="*/ 40 h 451"/>
              <a:gd name="T24" fmla="*/ 158 w 450"/>
              <a:gd name="T25" fmla="*/ 11 h 451"/>
              <a:gd name="T26" fmla="*/ 201 w 450"/>
              <a:gd name="T27" fmla="*/ 16 h 451"/>
              <a:gd name="T28" fmla="*/ 160 w 450"/>
              <a:gd name="T29" fmla="*/ 25 h 451"/>
              <a:gd name="T30" fmla="*/ 237 w 450"/>
              <a:gd name="T31" fmla="*/ 1 h 451"/>
              <a:gd name="T32" fmla="*/ 236 w 450"/>
              <a:gd name="T33" fmla="*/ 15 h 451"/>
              <a:gd name="T34" fmla="*/ 272 w 450"/>
              <a:gd name="T35" fmla="*/ 5 h 451"/>
              <a:gd name="T36" fmla="*/ 314 w 450"/>
              <a:gd name="T37" fmla="*/ 19 h 451"/>
              <a:gd name="T38" fmla="*/ 278 w 450"/>
              <a:gd name="T39" fmla="*/ 21 h 451"/>
              <a:gd name="T40" fmla="*/ 342 w 450"/>
              <a:gd name="T41" fmla="*/ 33 h 451"/>
              <a:gd name="T42" fmla="*/ 352 w 450"/>
              <a:gd name="T43" fmla="*/ 57 h 451"/>
              <a:gd name="T44" fmla="*/ 327 w 450"/>
              <a:gd name="T45" fmla="*/ 25 h 451"/>
              <a:gd name="T46" fmla="*/ 399 w 450"/>
              <a:gd name="T47" fmla="*/ 82 h 451"/>
              <a:gd name="T48" fmla="*/ 375 w 450"/>
              <a:gd name="T49" fmla="*/ 77 h 451"/>
              <a:gd name="T50" fmla="*/ 418 w 450"/>
              <a:gd name="T51" fmla="*/ 109 h 451"/>
              <a:gd name="T52" fmla="*/ 421 w 450"/>
              <a:gd name="T53" fmla="*/ 147 h 451"/>
              <a:gd name="T54" fmla="*/ 402 w 450"/>
              <a:gd name="T55" fmla="*/ 110 h 451"/>
              <a:gd name="T56" fmla="*/ 446 w 450"/>
              <a:gd name="T57" fmla="*/ 180 h 451"/>
              <a:gd name="T58" fmla="*/ 432 w 450"/>
              <a:gd name="T59" fmla="*/ 183 h 451"/>
              <a:gd name="T60" fmla="*/ 450 w 450"/>
              <a:gd name="T61" fmla="*/ 213 h 451"/>
              <a:gd name="T62" fmla="*/ 448 w 450"/>
              <a:gd name="T63" fmla="*/ 257 h 451"/>
              <a:gd name="T64" fmla="*/ 436 w 450"/>
              <a:gd name="T65" fmla="*/ 215 h 451"/>
              <a:gd name="T66" fmla="*/ 440 w 450"/>
              <a:gd name="T67" fmla="*/ 292 h 451"/>
              <a:gd name="T68" fmla="*/ 419 w 450"/>
              <a:gd name="T69" fmla="*/ 308 h 451"/>
              <a:gd name="T70" fmla="*/ 446 w 450"/>
              <a:gd name="T71" fmla="*/ 272 h 451"/>
              <a:gd name="T72" fmla="*/ 406 w 450"/>
              <a:gd name="T73" fmla="*/ 360 h 451"/>
              <a:gd name="T74" fmla="*/ 406 w 450"/>
              <a:gd name="T75" fmla="*/ 335 h 451"/>
              <a:gd name="T76" fmla="*/ 392 w 450"/>
              <a:gd name="T77" fmla="*/ 377 h 451"/>
              <a:gd name="T78" fmla="*/ 352 w 450"/>
              <a:gd name="T79" fmla="*/ 394 h 451"/>
              <a:gd name="T80" fmla="*/ 382 w 450"/>
              <a:gd name="T81" fmla="*/ 366 h 451"/>
              <a:gd name="T82" fmla="*/ 323 w 450"/>
              <a:gd name="T83" fmla="*/ 428 h 451"/>
              <a:gd name="T84" fmla="*/ 317 w 450"/>
              <a:gd name="T85" fmla="*/ 416 h 451"/>
              <a:gd name="T86" fmla="*/ 296 w 450"/>
              <a:gd name="T87" fmla="*/ 439 h 451"/>
              <a:gd name="T88" fmla="*/ 253 w 450"/>
              <a:gd name="T89" fmla="*/ 449 h 451"/>
              <a:gd name="T90" fmla="*/ 288 w 450"/>
              <a:gd name="T91" fmla="*/ 427 h 451"/>
              <a:gd name="T92" fmla="*/ 226 w 450"/>
              <a:gd name="T93" fmla="*/ 451 h 451"/>
              <a:gd name="T94" fmla="*/ 204 w 450"/>
              <a:gd name="T95" fmla="*/ 435 h 451"/>
              <a:gd name="T96" fmla="*/ 238 w 450"/>
              <a:gd name="T97" fmla="*/ 450 h 451"/>
              <a:gd name="T98" fmla="*/ 138 w 450"/>
              <a:gd name="T99" fmla="*/ 433 h 451"/>
              <a:gd name="T100" fmla="*/ 163 w 450"/>
              <a:gd name="T101" fmla="*/ 427 h 451"/>
              <a:gd name="T102" fmla="*/ 118 w 450"/>
              <a:gd name="T103" fmla="*/ 423 h 451"/>
              <a:gd name="T104" fmla="*/ 96 w 450"/>
              <a:gd name="T105" fmla="*/ 392 h 451"/>
              <a:gd name="T106" fmla="*/ 131 w 450"/>
              <a:gd name="T107" fmla="*/ 414 h 451"/>
              <a:gd name="T108" fmla="*/ 59 w 450"/>
              <a:gd name="T109" fmla="*/ 377 h 451"/>
              <a:gd name="T110" fmla="*/ 69 w 450"/>
              <a:gd name="T111" fmla="*/ 367 h 451"/>
              <a:gd name="T112" fmla="*/ 37 w 450"/>
              <a:gd name="T113" fmla="*/ 349 h 451"/>
              <a:gd name="T114" fmla="*/ 17 w 450"/>
              <a:gd name="T115" fmla="*/ 310 h 451"/>
              <a:gd name="T116" fmla="*/ 45 w 450"/>
              <a:gd name="T117" fmla="*/ 335 h 451"/>
              <a:gd name="T118" fmla="*/ 8 w 450"/>
              <a:gd name="T119" fmla="*/ 282 h 451"/>
              <a:gd name="T120" fmla="*/ 17 w 450"/>
              <a:gd name="T121" fmla="*/ 258 h 451"/>
              <a:gd name="T122" fmla="*/ 12 w 450"/>
              <a:gd name="T123" fmla="*/ 296 h 451"/>
              <a:gd name="T124" fmla="*/ 1 w 450"/>
              <a:gd name="T125" fmla="*/ 239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1">
                <a:moveTo>
                  <a:pt x="1" y="237"/>
                </a:moveTo>
                <a:lnTo>
                  <a:pt x="0" y="226"/>
                </a:lnTo>
                <a:lnTo>
                  <a:pt x="1" y="214"/>
                </a:lnTo>
                <a:lnTo>
                  <a:pt x="2" y="203"/>
                </a:lnTo>
                <a:lnTo>
                  <a:pt x="3" y="193"/>
                </a:lnTo>
                <a:lnTo>
                  <a:pt x="17" y="195"/>
                </a:lnTo>
                <a:lnTo>
                  <a:pt x="16" y="204"/>
                </a:lnTo>
                <a:lnTo>
                  <a:pt x="15" y="214"/>
                </a:lnTo>
                <a:lnTo>
                  <a:pt x="15" y="225"/>
                </a:lnTo>
                <a:lnTo>
                  <a:pt x="15" y="237"/>
                </a:lnTo>
                <a:lnTo>
                  <a:pt x="1" y="237"/>
                </a:lnTo>
                <a:close/>
                <a:moveTo>
                  <a:pt x="5" y="179"/>
                </a:moveTo>
                <a:lnTo>
                  <a:pt x="8" y="170"/>
                </a:lnTo>
                <a:lnTo>
                  <a:pt x="11" y="159"/>
                </a:lnTo>
                <a:lnTo>
                  <a:pt x="14" y="148"/>
                </a:lnTo>
                <a:lnTo>
                  <a:pt x="18" y="138"/>
                </a:lnTo>
                <a:lnTo>
                  <a:pt x="19" y="137"/>
                </a:lnTo>
                <a:lnTo>
                  <a:pt x="32" y="142"/>
                </a:lnTo>
                <a:lnTo>
                  <a:pt x="31" y="143"/>
                </a:lnTo>
                <a:lnTo>
                  <a:pt x="28" y="153"/>
                </a:lnTo>
                <a:lnTo>
                  <a:pt x="24" y="163"/>
                </a:lnTo>
                <a:lnTo>
                  <a:pt x="21" y="173"/>
                </a:lnTo>
                <a:lnTo>
                  <a:pt x="19" y="182"/>
                </a:lnTo>
                <a:lnTo>
                  <a:pt x="5" y="179"/>
                </a:lnTo>
                <a:close/>
                <a:moveTo>
                  <a:pt x="25" y="123"/>
                </a:moveTo>
                <a:lnTo>
                  <a:pt x="28" y="118"/>
                </a:lnTo>
                <a:lnTo>
                  <a:pt x="33" y="109"/>
                </a:lnTo>
                <a:lnTo>
                  <a:pt x="39" y="100"/>
                </a:lnTo>
                <a:lnTo>
                  <a:pt x="45" y="91"/>
                </a:lnTo>
                <a:lnTo>
                  <a:pt x="49" y="86"/>
                </a:lnTo>
                <a:lnTo>
                  <a:pt x="60" y="95"/>
                </a:lnTo>
                <a:lnTo>
                  <a:pt x="57" y="99"/>
                </a:lnTo>
                <a:lnTo>
                  <a:pt x="51" y="108"/>
                </a:lnTo>
                <a:lnTo>
                  <a:pt x="45" y="116"/>
                </a:lnTo>
                <a:lnTo>
                  <a:pt x="40" y="125"/>
                </a:lnTo>
                <a:lnTo>
                  <a:pt x="38" y="130"/>
                </a:lnTo>
                <a:lnTo>
                  <a:pt x="25" y="123"/>
                </a:lnTo>
                <a:close/>
                <a:moveTo>
                  <a:pt x="58" y="75"/>
                </a:moveTo>
                <a:lnTo>
                  <a:pt x="59" y="74"/>
                </a:lnTo>
                <a:lnTo>
                  <a:pt x="66" y="67"/>
                </a:lnTo>
                <a:lnTo>
                  <a:pt x="74" y="59"/>
                </a:lnTo>
                <a:lnTo>
                  <a:pt x="82" y="52"/>
                </a:lnTo>
                <a:lnTo>
                  <a:pt x="91" y="45"/>
                </a:lnTo>
                <a:lnTo>
                  <a:pt x="99" y="57"/>
                </a:lnTo>
                <a:lnTo>
                  <a:pt x="92" y="63"/>
                </a:lnTo>
                <a:lnTo>
                  <a:pt x="84" y="69"/>
                </a:lnTo>
                <a:lnTo>
                  <a:pt x="77" y="76"/>
                </a:lnTo>
                <a:lnTo>
                  <a:pt x="70" y="84"/>
                </a:lnTo>
                <a:lnTo>
                  <a:pt x="69" y="84"/>
                </a:lnTo>
                <a:lnTo>
                  <a:pt x="58" y="75"/>
                </a:lnTo>
                <a:close/>
                <a:moveTo>
                  <a:pt x="103" y="37"/>
                </a:moveTo>
                <a:lnTo>
                  <a:pt x="109" y="33"/>
                </a:lnTo>
                <a:lnTo>
                  <a:pt x="118" y="28"/>
                </a:lnTo>
                <a:lnTo>
                  <a:pt x="128" y="23"/>
                </a:lnTo>
                <a:lnTo>
                  <a:pt x="138" y="18"/>
                </a:lnTo>
                <a:lnTo>
                  <a:pt x="142" y="17"/>
                </a:lnTo>
                <a:lnTo>
                  <a:pt x="147" y="30"/>
                </a:lnTo>
                <a:lnTo>
                  <a:pt x="144" y="31"/>
                </a:lnTo>
                <a:lnTo>
                  <a:pt x="134" y="35"/>
                </a:lnTo>
                <a:lnTo>
                  <a:pt x="125" y="40"/>
                </a:lnTo>
                <a:lnTo>
                  <a:pt x="116" y="45"/>
                </a:lnTo>
                <a:lnTo>
                  <a:pt x="111" y="49"/>
                </a:lnTo>
                <a:lnTo>
                  <a:pt x="103" y="37"/>
                </a:lnTo>
                <a:close/>
                <a:moveTo>
                  <a:pt x="156" y="12"/>
                </a:moveTo>
                <a:lnTo>
                  <a:pt x="158" y="11"/>
                </a:lnTo>
                <a:lnTo>
                  <a:pt x="169" y="8"/>
                </a:lnTo>
                <a:lnTo>
                  <a:pt x="180" y="5"/>
                </a:lnTo>
                <a:lnTo>
                  <a:pt x="191" y="3"/>
                </a:lnTo>
                <a:lnTo>
                  <a:pt x="199" y="2"/>
                </a:lnTo>
                <a:lnTo>
                  <a:pt x="201" y="16"/>
                </a:lnTo>
                <a:lnTo>
                  <a:pt x="193" y="17"/>
                </a:lnTo>
                <a:lnTo>
                  <a:pt x="183" y="19"/>
                </a:lnTo>
                <a:lnTo>
                  <a:pt x="173" y="21"/>
                </a:lnTo>
                <a:lnTo>
                  <a:pt x="163" y="24"/>
                </a:lnTo>
                <a:lnTo>
                  <a:pt x="160" y="25"/>
                </a:lnTo>
                <a:lnTo>
                  <a:pt x="156" y="12"/>
                </a:lnTo>
                <a:close/>
                <a:moveTo>
                  <a:pt x="213" y="1"/>
                </a:moveTo>
                <a:lnTo>
                  <a:pt x="214" y="1"/>
                </a:lnTo>
                <a:lnTo>
                  <a:pt x="225" y="0"/>
                </a:lnTo>
                <a:lnTo>
                  <a:pt x="237" y="1"/>
                </a:lnTo>
                <a:lnTo>
                  <a:pt x="248" y="2"/>
                </a:lnTo>
                <a:lnTo>
                  <a:pt x="257" y="3"/>
                </a:lnTo>
                <a:lnTo>
                  <a:pt x="255" y="17"/>
                </a:lnTo>
                <a:lnTo>
                  <a:pt x="247" y="16"/>
                </a:lnTo>
                <a:lnTo>
                  <a:pt x="236" y="15"/>
                </a:lnTo>
                <a:lnTo>
                  <a:pt x="226" y="15"/>
                </a:lnTo>
                <a:lnTo>
                  <a:pt x="215" y="15"/>
                </a:lnTo>
                <a:lnTo>
                  <a:pt x="214" y="15"/>
                </a:lnTo>
                <a:lnTo>
                  <a:pt x="213" y="1"/>
                </a:lnTo>
                <a:close/>
                <a:moveTo>
                  <a:pt x="272" y="5"/>
                </a:moveTo>
                <a:lnTo>
                  <a:pt x="281" y="8"/>
                </a:lnTo>
                <a:lnTo>
                  <a:pt x="292" y="11"/>
                </a:lnTo>
                <a:lnTo>
                  <a:pt x="303" y="14"/>
                </a:lnTo>
                <a:lnTo>
                  <a:pt x="313" y="18"/>
                </a:lnTo>
                <a:lnTo>
                  <a:pt x="314" y="19"/>
                </a:lnTo>
                <a:lnTo>
                  <a:pt x="308" y="32"/>
                </a:lnTo>
                <a:lnTo>
                  <a:pt x="308" y="31"/>
                </a:lnTo>
                <a:lnTo>
                  <a:pt x="298" y="28"/>
                </a:lnTo>
                <a:lnTo>
                  <a:pt x="288" y="24"/>
                </a:lnTo>
                <a:lnTo>
                  <a:pt x="278" y="21"/>
                </a:lnTo>
                <a:lnTo>
                  <a:pt x="269" y="19"/>
                </a:lnTo>
                <a:lnTo>
                  <a:pt x="272" y="5"/>
                </a:lnTo>
                <a:close/>
                <a:moveTo>
                  <a:pt x="327" y="25"/>
                </a:moveTo>
                <a:lnTo>
                  <a:pt x="332" y="28"/>
                </a:lnTo>
                <a:lnTo>
                  <a:pt x="342" y="33"/>
                </a:lnTo>
                <a:lnTo>
                  <a:pt x="351" y="39"/>
                </a:lnTo>
                <a:lnTo>
                  <a:pt x="360" y="45"/>
                </a:lnTo>
                <a:lnTo>
                  <a:pt x="364" y="49"/>
                </a:lnTo>
                <a:lnTo>
                  <a:pt x="355" y="60"/>
                </a:lnTo>
                <a:lnTo>
                  <a:pt x="352" y="57"/>
                </a:lnTo>
                <a:lnTo>
                  <a:pt x="343" y="51"/>
                </a:lnTo>
                <a:lnTo>
                  <a:pt x="335" y="45"/>
                </a:lnTo>
                <a:lnTo>
                  <a:pt x="326" y="40"/>
                </a:lnTo>
                <a:lnTo>
                  <a:pt x="321" y="38"/>
                </a:lnTo>
                <a:lnTo>
                  <a:pt x="327" y="25"/>
                </a:lnTo>
                <a:close/>
                <a:moveTo>
                  <a:pt x="375" y="58"/>
                </a:moveTo>
                <a:lnTo>
                  <a:pt x="377" y="59"/>
                </a:lnTo>
                <a:lnTo>
                  <a:pt x="384" y="66"/>
                </a:lnTo>
                <a:lnTo>
                  <a:pt x="392" y="74"/>
                </a:lnTo>
                <a:lnTo>
                  <a:pt x="399" y="82"/>
                </a:lnTo>
                <a:lnTo>
                  <a:pt x="405" y="90"/>
                </a:lnTo>
                <a:lnTo>
                  <a:pt x="394" y="99"/>
                </a:lnTo>
                <a:lnTo>
                  <a:pt x="388" y="92"/>
                </a:lnTo>
                <a:lnTo>
                  <a:pt x="381" y="84"/>
                </a:lnTo>
                <a:lnTo>
                  <a:pt x="375" y="77"/>
                </a:lnTo>
                <a:lnTo>
                  <a:pt x="367" y="70"/>
                </a:lnTo>
                <a:lnTo>
                  <a:pt x="366" y="69"/>
                </a:lnTo>
                <a:lnTo>
                  <a:pt x="375" y="58"/>
                </a:lnTo>
                <a:close/>
                <a:moveTo>
                  <a:pt x="414" y="103"/>
                </a:moveTo>
                <a:lnTo>
                  <a:pt x="418" y="109"/>
                </a:lnTo>
                <a:lnTo>
                  <a:pt x="423" y="118"/>
                </a:lnTo>
                <a:lnTo>
                  <a:pt x="428" y="128"/>
                </a:lnTo>
                <a:lnTo>
                  <a:pt x="433" y="138"/>
                </a:lnTo>
                <a:lnTo>
                  <a:pt x="434" y="142"/>
                </a:lnTo>
                <a:lnTo>
                  <a:pt x="421" y="147"/>
                </a:lnTo>
                <a:lnTo>
                  <a:pt x="420" y="144"/>
                </a:lnTo>
                <a:lnTo>
                  <a:pt x="415" y="134"/>
                </a:lnTo>
                <a:lnTo>
                  <a:pt x="411" y="125"/>
                </a:lnTo>
                <a:lnTo>
                  <a:pt x="406" y="116"/>
                </a:lnTo>
                <a:lnTo>
                  <a:pt x="402" y="110"/>
                </a:lnTo>
                <a:lnTo>
                  <a:pt x="414" y="103"/>
                </a:lnTo>
                <a:close/>
                <a:moveTo>
                  <a:pt x="439" y="156"/>
                </a:moveTo>
                <a:lnTo>
                  <a:pt x="440" y="158"/>
                </a:lnTo>
                <a:lnTo>
                  <a:pt x="443" y="169"/>
                </a:lnTo>
                <a:lnTo>
                  <a:pt x="446" y="180"/>
                </a:lnTo>
                <a:lnTo>
                  <a:pt x="448" y="191"/>
                </a:lnTo>
                <a:lnTo>
                  <a:pt x="449" y="199"/>
                </a:lnTo>
                <a:lnTo>
                  <a:pt x="435" y="200"/>
                </a:lnTo>
                <a:lnTo>
                  <a:pt x="434" y="194"/>
                </a:lnTo>
                <a:lnTo>
                  <a:pt x="432" y="183"/>
                </a:lnTo>
                <a:lnTo>
                  <a:pt x="430" y="173"/>
                </a:lnTo>
                <a:lnTo>
                  <a:pt x="427" y="163"/>
                </a:lnTo>
                <a:lnTo>
                  <a:pt x="426" y="160"/>
                </a:lnTo>
                <a:lnTo>
                  <a:pt x="439" y="156"/>
                </a:lnTo>
                <a:close/>
                <a:moveTo>
                  <a:pt x="450" y="213"/>
                </a:moveTo>
                <a:lnTo>
                  <a:pt x="450" y="214"/>
                </a:lnTo>
                <a:lnTo>
                  <a:pt x="450" y="225"/>
                </a:lnTo>
                <a:lnTo>
                  <a:pt x="450" y="237"/>
                </a:lnTo>
                <a:lnTo>
                  <a:pt x="449" y="248"/>
                </a:lnTo>
                <a:lnTo>
                  <a:pt x="448" y="257"/>
                </a:lnTo>
                <a:lnTo>
                  <a:pt x="434" y="255"/>
                </a:lnTo>
                <a:lnTo>
                  <a:pt x="435" y="247"/>
                </a:lnTo>
                <a:lnTo>
                  <a:pt x="436" y="237"/>
                </a:lnTo>
                <a:lnTo>
                  <a:pt x="436" y="226"/>
                </a:lnTo>
                <a:lnTo>
                  <a:pt x="436" y="215"/>
                </a:lnTo>
                <a:lnTo>
                  <a:pt x="436" y="214"/>
                </a:lnTo>
                <a:lnTo>
                  <a:pt x="450" y="213"/>
                </a:lnTo>
                <a:close/>
                <a:moveTo>
                  <a:pt x="446" y="272"/>
                </a:moveTo>
                <a:lnTo>
                  <a:pt x="443" y="282"/>
                </a:lnTo>
                <a:lnTo>
                  <a:pt x="440" y="292"/>
                </a:lnTo>
                <a:lnTo>
                  <a:pt x="437" y="303"/>
                </a:lnTo>
                <a:lnTo>
                  <a:pt x="433" y="313"/>
                </a:lnTo>
                <a:lnTo>
                  <a:pt x="432" y="314"/>
                </a:lnTo>
                <a:lnTo>
                  <a:pt x="419" y="308"/>
                </a:lnTo>
                <a:lnTo>
                  <a:pt x="419" y="308"/>
                </a:lnTo>
                <a:lnTo>
                  <a:pt x="423" y="298"/>
                </a:lnTo>
                <a:lnTo>
                  <a:pt x="427" y="288"/>
                </a:lnTo>
                <a:lnTo>
                  <a:pt x="429" y="278"/>
                </a:lnTo>
                <a:lnTo>
                  <a:pt x="432" y="269"/>
                </a:lnTo>
                <a:lnTo>
                  <a:pt x="446" y="272"/>
                </a:lnTo>
                <a:close/>
                <a:moveTo>
                  <a:pt x="426" y="327"/>
                </a:moveTo>
                <a:lnTo>
                  <a:pt x="423" y="333"/>
                </a:lnTo>
                <a:lnTo>
                  <a:pt x="418" y="342"/>
                </a:lnTo>
                <a:lnTo>
                  <a:pt x="412" y="351"/>
                </a:lnTo>
                <a:lnTo>
                  <a:pt x="406" y="360"/>
                </a:lnTo>
                <a:lnTo>
                  <a:pt x="402" y="364"/>
                </a:lnTo>
                <a:lnTo>
                  <a:pt x="391" y="355"/>
                </a:lnTo>
                <a:lnTo>
                  <a:pt x="394" y="352"/>
                </a:lnTo>
                <a:lnTo>
                  <a:pt x="400" y="344"/>
                </a:lnTo>
                <a:lnTo>
                  <a:pt x="406" y="335"/>
                </a:lnTo>
                <a:lnTo>
                  <a:pt x="411" y="326"/>
                </a:lnTo>
                <a:lnTo>
                  <a:pt x="413" y="321"/>
                </a:lnTo>
                <a:lnTo>
                  <a:pt x="426" y="327"/>
                </a:lnTo>
                <a:close/>
                <a:moveTo>
                  <a:pt x="393" y="375"/>
                </a:moveTo>
                <a:lnTo>
                  <a:pt x="392" y="377"/>
                </a:lnTo>
                <a:lnTo>
                  <a:pt x="385" y="385"/>
                </a:lnTo>
                <a:lnTo>
                  <a:pt x="377" y="392"/>
                </a:lnTo>
                <a:lnTo>
                  <a:pt x="369" y="399"/>
                </a:lnTo>
                <a:lnTo>
                  <a:pt x="361" y="405"/>
                </a:lnTo>
                <a:lnTo>
                  <a:pt x="352" y="394"/>
                </a:lnTo>
                <a:lnTo>
                  <a:pt x="359" y="388"/>
                </a:lnTo>
                <a:lnTo>
                  <a:pt x="367" y="382"/>
                </a:lnTo>
                <a:lnTo>
                  <a:pt x="374" y="375"/>
                </a:lnTo>
                <a:lnTo>
                  <a:pt x="381" y="367"/>
                </a:lnTo>
                <a:lnTo>
                  <a:pt x="382" y="366"/>
                </a:lnTo>
                <a:lnTo>
                  <a:pt x="393" y="375"/>
                </a:lnTo>
                <a:close/>
                <a:moveTo>
                  <a:pt x="348" y="414"/>
                </a:moveTo>
                <a:lnTo>
                  <a:pt x="342" y="418"/>
                </a:lnTo>
                <a:lnTo>
                  <a:pt x="333" y="423"/>
                </a:lnTo>
                <a:lnTo>
                  <a:pt x="323" y="428"/>
                </a:lnTo>
                <a:lnTo>
                  <a:pt x="313" y="433"/>
                </a:lnTo>
                <a:lnTo>
                  <a:pt x="310" y="434"/>
                </a:lnTo>
                <a:lnTo>
                  <a:pt x="304" y="421"/>
                </a:lnTo>
                <a:lnTo>
                  <a:pt x="307" y="420"/>
                </a:lnTo>
                <a:lnTo>
                  <a:pt x="317" y="416"/>
                </a:lnTo>
                <a:lnTo>
                  <a:pt x="326" y="411"/>
                </a:lnTo>
                <a:lnTo>
                  <a:pt x="334" y="406"/>
                </a:lnTo>
                <a:lnTo>
                  <a:pt x="341" y="402"/>
                </a:lnTo>
                <a:lnTo>
                  <a:pt x="348" y="414"/>
                </a:lnTo>
                <a:close/>
                <a:moveTo>
                  <a:pt x="296" y="439"/>
                </a:moveTo>
                <a:lnTo>
                  <a:pt x="292" y="440"/>
                </a:lnTo>
                <a:lnTo>
                  <a:pt x="282" y="443"/>
                </a:lnTo>
                <a:lnTo>
                  <a:pt x="271" y="446"/>
                </a:lnTo>
                <a:lnTo>
                  <a:pt x="260" y="448"/>
                </a:lnTo>
                <a:lnTo>
                  <a:pt x="253" y="449"/>
                </a:lnTo>
                <a:lnTo>
                  <a:pt x="251" y="435"/>
                </a:lnTo>
                <a:lnTo>
                  <a:pt x="257" y="434"/>
                </a:lnTo>
                <a:lnTo>
                  <a:pt x="268" y="432"/>
                </a:lnTo>
                <a:lnTo>
                  <a:pt x="278" y="430"/>
                </a:lnTo>
                <a:lnTo>
                  <a:pt x="288" y="427"/>
                </a:lnTo>
                <a:lnTo>
                  <a:pt x="291" y="426"/>
                </a:lnTo>
                <a:lnTo>
                  <a:pt x="296" y="439"/>
                </a:lnTo>
                <a:close/>
                <a:moveTo>
                  <a:pt x="238" y="450"/>
                </a:moveTo>
                <a:lnTo>
                  <a:pt x="237" y="450"/>
                </a:lnTo>
                <a:lnTo>
                  <a:pt x="226" y="451"/>
                </a:lnTo>
                <a:lnTo>
                  <a:pt x="214" y="450"/>
                </a:lnTo>
                <a:lnTo>
                  <a:pt x="203" y="449"/>
                </a:lnTo>
                <a:lnTo>
                  <a:pt x="194" y="448"/>
                </a:lnTo>
                <a:lnTo>
                  <a:pt x="196" y="434"/>
                </a:lnTo>
                <a:lnTo>
                  <a:pt x="204" y="435"/>
                </a:lnTo>
                <a:lnTo>
                  <a:pt x="214" y="436"/>
                </a:lnTo>
                <a:lnTo>
                  <a:pt x="225" y="436"/>
                </a:lnTo>
                <a:lnTo>
                  <a:pt x="236" y="436"/>
                </a:lnTo>
                <a:lnTo>
                  <a:pt x="237" y="436"/>
                </a:lnTo>
                <a:lnTo>
                  <a:pt x="238" y="450"/>
                </a:lnTo>
                <a:close/>
                <a:moveTo>
                  <a:pt x="179" y="446"/>
                </a:moveTo>
                <a:lnTo>
                  <a:pt x="169" y="443"/>
                </a:lnTo>
                <a:lnTo>
                  <a:pt x="159" y="440"/>
                </a:lnTo>
                <a:lnTo>
                  <a:pt x="148" y="437"/>
                </a:lnTo>
                <a:lnTo>
                  <a:pt x="138" y="433"/>
                </a:lnTo>
                <a:lnTo>
                  <a:pt x="137" y="433"/>
                </a:lnTo>
                <a:lnTo>
                  <a:pt x="143" y="420"/>
                </a:lnTo>
                <a:lnTo>
                  <a:pt x="143" y="420"/>
                </a:lnTo>
                <a:lnTo>
                  <a:pt x="153" y="423"/>
                </a:lnTo>
                <a:lnTo>
                  <a:pt x="163" y="427"/>
                </a:lnTo>
                <a:lnTo>
                  <a:pt x="173" y="430"/>
                </a:lnTo>
                <a:lnTo>
                  <a:pt x="183" y="432"/>
                </a:lnTo>
                <a:lnTo>
                  <a:pt x="179" y="446"/>
                </a:lnTo>
                <a:close/>
                <a:moveTo>
                  <a:pt x="124" y="427"/>
                </a:moveTo>
                <a:lnTo>
                  <a:pt x="118" y="423"/>
                </a:lnTo>
                <a:lnTo>
                  <a:pt x="109" y="418"/>
                </a:lnTo>
                <a:lnTo>
                  <a:pt x="100" y="412"/>
                </a:lnTo>
                <a:lnTo>
                  <a:pt x="91" y="406"/>
                </a:lnTo>
                <a:lnTo>
                  <a:pt x="87" y="403"/>
                </a:lnTo>
                <a:lnTo>
                  <a:pt x="96" y="392"/>
                </a:lnTo>
                <a:lnTo>
                  <a:pt x="99" y="394"/>
                </a:lnTo>
                <a:lnTo>
                  <a:pt x="107" y="400"/>
                </a:lnTo>
                <a:lnTo>
                  <a:pt x="116" y="406"/>
                </a:lnTo>
                <a:lnTo>
                  <a:pt x="125" y="411"/>
                </a:lnTo>
                <a:lnTo>
                  <a:pt x="131" y="414"/>
                </a:lnTo>
                <a:lnTo>
                  <a:pt x="124" y="427"/>
                </a:lnTo>
                <a:close/>
                <a:moveTo>
                  <a:pt x="76" y="394"/>
                </a:moveTo>
                <a:lnTo>
                  <a:pt x="74" y="392"/>
                </a:lnTo>
                <a:lnTo>
                  <a:pt x="66" y="385"/>
                </a:lnTo>
                <a:lnTo>
                  <a:pt x="59" y="377"/>
                </a:lnTo>
                <a:lnTo>
                  <a:pt x="52" y="369"/>
                </a:lnTo>
                <a:lnTo>
                  <a:pt x="46" y="361"/>
                </a:lnTo>
                <a:lnTo>
                  <a:pt x="57" y="352"/>
                </a:lnTo>
                <a:lnTo>
                  <a:pt x="63" y="359"/>
                </a:lnTo>
                <a:lnTo>
                  <a:pt x="69" y="367"/>
                </a:lnTo>
                <a:lnTo>
                  <a:pt x="76" y="374"/>
                </a:lnTo>
                <a:lnTo>
                  <a:pt x="84" y="381"/>
                </a:lnTo>
                <a:lnTo>
                  <a:pt x="85" y="383"/>
                </a:lnTo>
                <a:lnTo>
                  <a:pt x="76" y="394"/>
                </a:lnTo>
                <a:close/>
                <a:moveTo>
                  <a:pt x="37" y="349"/>
                </a:moveTo>
                <a:lnTo>
                  <a:pt x="33" y="342"/>
                </a:lnTo>
                <a:lnTo>
                  <a:pt x="28" y="333"/>
                </a:lnTo>
                <a:lnTo>
                  <a:pt x="23" y="323"/>
                </a:lnTo>
                <a:lnTo>
                  <a:pt x="18" y="313"/>
                </a:lnTo>
                <a:lnTo>
                  <a:pt x="17" y="310"/>
                </a:lnTo>
                <a:lnTo>
                  <a:pt x="30" y="305"/>
                </a:lnTo>
                <a:lnTo>
                  <a:pt x="31" y="307"/>
                </a:lnTo>
                <a:lnTo>
                  <a:pt x="35" y="317"/>
                </a:lnTo>
                <a:lnTo>
                  <a:pt x="40" y="326"/>
                </a:lnTo>
                <a:lnTo>
                  <a:pt x="45" y="335"/>
                </a:lnTo>
                <a:lnTo>
                  <a:pt x="49" y="341"/>
                </a:lnTo>
                <a:lnTo>
                  <a:pt x="37" y="349"/>
                </a:lnTo>
                <a:close/>
                <a:moveTo>
                  <a:pt x="12" y="296"/>
                </a:moveTo>
                <a:lnTo>
                  <a:pt x="11" y="293"/>
                </a:lnTo>
                <a:lnTo>
                  <a:pt x="8" y="282"/>
                </a:lnTo>
                <a:lnTo>
                  <a:pt x="5" y="271"/>
                </a:lnTo>
                <a:lnTo>
                  <a:pt x="3" y="260"/>
                </a:lnTo>
                <a:lnTo>
                  <a:pt x="2" y="253"/>
                </a:lnTo>
                <a:lnTo>
                  <a:pt x="16" y="251"/>
                </a:lnTo>
                <a:lnTo>
                  <a:pt x="17" y="258"/>
                </a:lnTo>
                <a:lnTo>
                  <a:pt x="19" y="268"/>
                </a:lnTo>
                <a:lnTo>
                  <a:pt x="21" y="278"/>
                </a:lnTo>
                <a:lnTo>
                  <a:pt x="24" y="288"/>
                </a:lnTo>
                <a:lnTo>
                  <a:pt x="25" y="292"/>
                </a:lnTo>
                <a:lnTo>
                  <a:pt x="12" y="296"/>
                </a:lnTo>
                <a:close/>
                <a:moveTo>
                  <a:pt x="1" y="239"/>
                </a:moveTo>
                <a:lnTo>
                  <a:pt x="1" y="237"/>
                </a:lnTo>
                <a:lnTo>
                  <a:pt x="15" y="236"/>
                </a:lnTo>
                <a:lnTo>
                  <a:pt x="15" y="238"/>
                </a:lnTo>
                <a:lnTo>
                  <a:pt x="1" y="239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" name="Freeform 18">
            <a:extLst>
              <a:ext uri="{FF2B5EF4-FFF2-40B4-BE49-F238E27FC236}">
                <a16:creationId xmlns:a16="http://schemas.microsoft.com/office/drawing/2014/main" id="{81B7DE76-6CC4-47AB-90DC-AD0CF1532F3B}"/>
              </a:ext>
            </a:extLst>
          </p:cNvPr>
          <p:cNvSpPr>
            <a:spLocks noEditPoints="1"/>
          </p:cNvSpPr>
          <p:nvPr/>
        </p:nvSpPr>
        <p:spPr bwMode="auto">
          <a:xfrm>
            <a:off x="5008203" y="2601947"/>
            <a:ext cx="1499201" cy="1502533"/>
          </a:xfrm>
          <a:custGeom>
            <a:avLst/>
            <a:gdLst>
              <a:gd name="T0" fmla="*/ 3 w 450"/>
              <a:gd name="T1" fmla="*/ 193 h 451"/>
              <a:gd name="T2" fmla="*/ 15 w 450"/>
              <a:gd name="T3" fmla="*/ 237 h 451"/>
              <a:gd name="T4" fmla="*/ 14 w 450"/>
              <a:gd name="T5" fmla="*/ 148 h 451"/>
              <a:gd name="T6" fmla="*/ 28 w 450"/>
              <a:gd name="T7" fmla="*/ 153 h 451"/>
              <a:gd name="T8" fmla="*/ 25 w 450"/>
              <a:gd name="T9" fmla="*/ 123 h 451"/>
              <a:gd name="T10" fmla="*/ 49 w 450"/>
              <a:gd name="T11" fmla="*/ 86 h 451"/>
              <a:gd name="T12" fmla="*/ 40 w 450"/>
              <a:gd name="T13" fmla="*/ 125 h 451"/>
              <a:gd name="T14" fmla="*/ 66 w 450"/>
              <a:gd name="T15" fmla="*/ 67 h 451"/>
              <a:gd name="T16" fmla="*/ 92 w 450"/>
              <a:gd name="T17" fmla="*/ 63 h 451"/>
              <a:gd name="T18" fmla="*/ 58 w 450"/>
              <a:gd name="T19" fmla="*/ 75 h 451"/>
              <a:gd name="T20" fmla="*/ 138 w 450"/>
              <a:gd name="T21" fmla="*/ 18 h 451"/>
              <a:gd name="T22" fmla="*/ 125 w 450"/>
              <a:gd name="T23" fmla="*/ 40 h 451"/>
              <a:gd name="T24" fmla="*/ 158 w 450"/>
              <a:gd name="T25" fmla="*/ 11 h 451"/>
              <a:gd name="T26" fmla="*/ 201 w 450"/>
              <a:gd name="T27" fmla="*/ 16 h 451"/>
              <a:gd name="T28" fmla="*/ 160 w 450"/>
              <a:gd name="T29" fmla="*/ 25 h 451"/>
              <a:gd name="T30" fmla="*/ 237 w 450"/>
              <a:gd name="T31" fmla="*/ 1 h 451"/>
              <a:gd name="T32" fmla="*/ 236 w 450"/>
              <a:gd name="T33" fmla="*/ 15 h 451"/>
              <a:gd name="T34" fmla="*/ 272 w 450"/>
              <a:gd name="T35" fmla="*/ 5 h 451"/>
              <a:gd name="T36" fmla="*/ 314 w 450"/>
              <a:gd name="T37" fmla="*/ 19 h 451"/>
              <a:gd name="T38" fmla="*/ 278 w 450"/>
              <a:gd name="T39" fmla="*/ 21 h 451"/>
              <a:gd name="T40" fmla="*/ 342 w 450"/>
              <a:gd name="T41" fmla="*/ 33 h 451"/>
              <a:gd name="T42" fmla="*/ 352 w 450"/>
              <a:gd name="T43" fmla="*/ 57 h 451"/>
              <a:gd name="T44" fmla="*/ 327 w 450"/>
              <a:gd name="T45" fmla="*/ 25 h 451"/>
              <a:gd name="T46" fmla="*/ 399 w 450"/>
              <a:gd name="T47" fmla="*/ 82 h 451"/>
              <a:gd name="T48" fmla="*/ 375 w 450"/>
              <a:gd name="T49" fmla="*/ 77 h 451"/>
              <a:gd name="T50" fmla="*/ 418 w 450"/>
              <a:gd name="T51" fmla="*/ 109 h 451"/>
              <a:gd name="T52" fmla="*/ 421 w 450"/>
              <a:gd name="T53" fmla="*/ 147 h 451"/>
              <a:gd name="T54" fmla="*/ 402 w 450"/>
              <a:gd name="T55" fmla="*/ 110 h 451"/>
              <a:gd name="T56" fmla="*/ 446 w 450"/>
              <a:gd name="T57" fmla="*/ 180 h 451"/>
              <a:gd name="T58" fmla="*/ 432 w 450"/>
              <a:gd name="T59" fmla="*/ 183 h 451"/>
              <a:gd name="T60" fmla="*/ 450 w 450"/>
              <a:gd name="T61" fmla="*/ 213 h 451"/>
              <a:gd name="T62" fmla="*/ 448 w 450"/>
              <a:gd name="T63" fmla="*/ 257 h 451"/>
              <a:gd name="T64" fmla="*/ 436 w 450"/>
              <a:gd name="T65" fmla="*/ 215 h 451"/>
              <a:gd name="T66" fmla="*/ 440 w 450"/>
              <a:gd name="T67" fmla="*/ 292 h 451"/>
              <a:gd name="T68" fmla="*/ 419 w 450"/>
              <a:gd name="T69" fmla="*/ 308 h 451"/>
              <a:gd name="T70" fmla="*/ 446 w 450"/>
              <a:gd name="T71" fmla="*/ 272 h 451"/>
              <a:gd name="T72" fmla="*/ 406 w 450"/>
              <a:gd name="T73" fmla="*/ 360 h 451"/>
              <a:gd name="T74" fmla="*/ 406 w 450"/>
              <a:gd name="T75" fmla="*/ 335 h 451"/>
              <a:gd name="T76" fmla="*/ 392 w 450"/>
              <a:gd name="T77" fmla="*/ 377 h 451"/>
              <a:gd name="T78" fmla="*/ 352 w 450"/>
              <a:gd name="T79" fmla="*/ 394 h 451"/>
              <a:gd name="T80" fmla="*/ 382 w 450"/>
              <a:gd name="T81" fmla="*/ 366 h 451"/>
              <a:gd name="T82" fmla="*/ 323 w 450"/>
              <a:gd name="T83" fmla="*/ 428 h 451"/>
              <a:gd name="T84" fmla="*/ 317 w 450"/>
              <a:gd name="T85" fmla="*/ 416 h 451"/>
              <a:gd name="T86" fmla="*/ 296 w 450"/>
              <a:gd name="T87" fmla="*/ 439 h 451"/>
              <a:gd name="T88" fmla="*/ 253 w 450"/>
              <a:gd name="T89" fmla="*/ 449 h 451"/>
              <a:gd name="T90" fmla="*/ 288 w 450"/>
              <a:gd name="T91" fmla="*/ 427 h 451"/>
              <a:gd name="T92" fmla="*/ 226 w 450"/>
              <a:gd name="T93" fmla="*/ 451 h 451"/>
              <a:gd name="T94" fmla="*/ 204 w 450"/>
              <a:gd name="T95" fmla="*/ 435 h 451"/>
              <a:gd name="T96" fmla="*/ 238 w 450"/>
              <a:gd name="T97" fmla="*/ 450 h 451"/>
              <a:gd name="T98" fmla="*/ 138 w 450"/>
              <a:gd name="T99" fmla="*/ 433 h 451"/>
              <a:gd name="T100" fmla="*/ 163 w 450"/>
              <a:gd name="T101" fmla="*/ 427 h 451"/>
              <a:gd name="T102" fmla="*/ 118 w 450"/>
              <a:gd name="T103" fmla="*/ 423 h 451"/>
              <a:gd name="T104" fmla="*/ 96 w 450"/>
              <a:gd name="T105" fmla="*/ 392 h 451"/>
              <a:gd name="T106" fmla="*/ 131 w 450"/>
              <a:gd name="T107" fmla="*/ 414 h 451"/>
              <a:gd name="T108" fmla="*/ 59 w 450"/>
              <a:gd name="T109" fmla="*/ 377 h 451"/>
              <a:gd name="T110" fmla="*/ 69 w 450"/>
              <a:gd name="T111" fmla="*/ 367 h 451"/>
              <a:gd name="T112" fmla="*/ 37 w 450"/>
              <a:gd name="T113" fmla="*/ 349 h 451"/>
              <a:gd name="T114" fmla="*/ 17 w 450"/>
              <a:gd name="T115" fmla="*/ 310 h 451"/>
              <a:gd name="T116" fmla="*/ 45 w 450"/>
              <a:gd name="T117" fmla="*/ 335 h 451"/>
              <a:gd name="T118" fmla="*/ 8 w 450"/>
              <a:gd name="T119" fmla="*/ 282 h 451"/>
              <a:gd name="T120" fmla="*/ 17 w 450"/>
              <a:gd name="T121" fmla="*/ 258 h 451"/>
              <a:gd name="T122" fmla="*/ 12 w 450"/>
              <a:gd name="T123" fmla="*/ 296 h 451"/>
              <a:gd name="T124" fmla="*/ 1 w 450"/>
              <a:gd name="T125" fmla="*/ 239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1">
                <a:moveTo>
                  <a:pt x="1" y="237"/>
                </a:moveTo>
                <a:lnTo>
                  <a:pt x="0" y="226"/>
                </a:lnTo>
                <a:lnTo>
                  <a:pt x="1" y="214"/>
                </a:lnTo>
                <a:lnTo>
                  <a:pt x="2" y="203"/>
                </a:lnTo>
                <a:lnTo>
                  <a:pt x="3" y="193"/>
                </a:lnTo>
                <a:lnTo>
                  <a:pt x="17" y="195"/>
                </a:lnTo>
                <a:lnTo>
                  <a:pt x="16" y="204"/>
                </a:lnTo>
                <a:lnTo>
                  <a:pt x="15" y="214"/>
                </a:lnTo>
                <a:lnTo>
                  <a:pt x="15" y="225"/>
                </a:lnTo>
                <a:lnTo>
                  <a:pt x="15" y="237"/>
                </a:lnTo>
                <a:lnTo>
                  <a:pt x="1" y="237"/>
                </a:lnTo>
                <a:close/>
                <a:moveTo>
                  <a:pt x="5" y="179"/>
                </a:moveTo>
                <a:lnTo>
                  <a:pt x="8" y="170"/>
                </a:lnTo>
                <a:lnTo>
                  <a:pt x="11" y="159"/>
                </a:lnTo>
                <a:lnTo>
                  <a:pt x="14" y="148"/>
                </a:lnTo>
                <a:lnTo>
                  <a:pt x="18" y="138"/>
                </a:lnTo>
                <a:lnTo>
                  <a:pt x="19" y="137"/>
                </a:lnTo>
                <a:lnTo>
                  <a:pt x="32" y="142"/>
                </a:lnTo>
                <a:lnTo>
                  <a:pt x="31" y="143"/>
                </a:lnTo>
                <a:lnTo>
                  <a:pt x="28" y="153"/>
                </a:lnTo>
                <a:lnTo>
                  <a:pt x="24" y="163"/>
                </a:lnTo>
                <a:lnTo>
                  <a:pt x="21" y="173"/>
                </a:lnTo>
                <a:lnTo>
                  <a:pt x="19" y="182"/>
                </a:lnTo>
                <a:lnTo>
                  <a:pt x="5" y="179"/>
                </a:lnTo>
                <a:close/>
                <a:moveTo>
                  <a:pt x="25" y="123"/>
                </a:moveTo>
                <a:lnTo>
                  <a:pt x="28" y="118"/>
                </a:lnTo>
                <a:lnTo>
                  <a:pt x="33" y="109"/>
                </a:lnTo>
                <a:lnTo>
                  <a:pt x="39" y="100"/>
                </a:lnTo>
                <a:lnTo>
                  <a:pt x="45" y="91"/>
                </a:lnTo>
                <a:lnTo>
                  <a:pt x="49" y="86"/>
                </a:lnTo>
                <a:lnTo>
                  <a:pt x="60" y="95"/>
                </a:lnTo>
                <a:lnTo>
                  <a:pt x="57" y="99"/>
                </a:lnTo>
                <a:lnTo>
                  <a:pt x="51" y="108"/>
                </a:lnTo>
                <a:lnTo>
                  <a:pt x="45" y="116"/>
                </a:lnTo>
                <a:lnTo>
                  <a:pt x="40" y="125"/>
                </a:lnTo>
                <a:lnTo>
                  <a:pt x="38" y="130"/>
                </a:lnTo>
                <a:lnTo>
                  <a:pt x="25" y="123"/>
                </a:lnTo>
                <a:close/>
                <a:moveTo>
                  <a:pt x="58" y="75"/>
                </a:moveTo>
                <a:lnTo>
                  <a:pt x="59" y="74"/>
                </a:lnTo>
                <a:lnTo>
                  <a:pt x="66" y="67"/>
                </a:lnTo>
                <a:lnTo>
                  <a:pt x="74" y="59"/>
                </a:lnTo>
                <a:lnTo>
                  <a:pt x="82" y="52"/>
                </a:lnTo>
                <a:lnTo>
                  <a:pt x="91" y="45"/>
                </a:lnTo>
                <a:lnTo>
                  <a:pt x="99" y="57"/>
                </a:lnTo>
                <a:lnTo>
                  <a:pt x="92" y="63"/>
                </a:lnTo>
                <a:lnTo>
                  <a:pt x="84" y="69"/>
                </a:lnTo>
                <a:lnTo>
                  <a:pt x="77" y="76"/>
                </a:lnTo>
                <a:lnTo>
                  <a:pt x="70" y="84"/>
                </a:lnTo>
                <a:lnTo>
                  <a:pt x="69" y="84"/>
                </a:lnTo>
                <a:lnTo>
                  <a:pt x="58" y="75"/>
                </a:lnTo>
                <a:close/>
                <a:moveTo>
                  <a:pt x="103" y="37"/>
                </a:moveTo>
                <a:lnTo>
                  <a:pt x="109" y="33"/>
                </a:lnTo>
                <a:lnTo>
                  <a:pt x="118" y="28"/>
                </a:lnTo>
                <a:lnTo>
                  <a:pt x="128" y="23"/>
                </a:lnTo>
                <a:lnTo>
                  <a:pt x="138" y="18"/>
                </a:lnTo>
                <a:lnTo>
                  <a:pt x="142" y="17"/>
                </a:lnTo>
                <a:lnTo>
                  <a:pt x="147" y="30"/>
                </a:lnTo>
                <a:lnTo>
                  <a:pt x="144" y="31"/>
                </a:lnTo>
                <a:lnTo>
                  <a:pt x="134" y="35"/>
                </a:lnTo>
                <a:lnTo>
                  <a:pt x="125" y="40"/>
                </a:lnTo>
                <a:lnTo>
                  <a:pt x="116" y="45"/>
                </a:lnTo>
                <a:lnTo>
                  <a:pt x="111" y="49"/>
                </a:lnTo>
                <a:lnTo>
                  <a:pt x="103" y="37"/>
                </a:lnTo>
                <a:close/>
                <a:moveTo>
                  <a:pt x="156" y="12"/>
                </a:moveTo>
                <a:lnTo>
                  <a:pt x="158" y="11"/>
                </a:lnTo>
                <a:lnTo>
                  <a:pt x="169" y="8"/>
                </a:lnTo>
                <a:lnTo>
                  <a:pt x="180" y="5"/>
                </a:lnTo>
                <a:lnTo>
                  <a:pt x="191" y="3"/>
                </a:lnTo>
                <a:lnTo>
                  <a:pt x="199" y="2"/>
                </a:lnTo>
                <a:lnTo>
                  <a:pt x="201" y="16"/>
                </a:lnTo>
                <a:lnTo>
                  <a:pt x="193" y="17"/>
                </a:lnTo>
                <a:lnTo>
                  <a:pt x="183" y="19"/>
                </a:lnTo>
                <a:lnTo>
                  <a:pt x="173" y="21"/>
                </a:lnTo>
                <a:lnTo>
                  <a:pt x="163" y="24"/>
                </a:lnTo>
                <a:lnTo>
                  <a:pt x="160" y="25"/>
                </a:lnTo>
                <a:lnTo>
                  <a:pt x="156" y="12"/>
                </a:lnTo>
                <a:close/>
                <a:moveTo>
                  <a:pt x="213" y="1"/>
                </a:moveTo>
                <a:lnTo>
                  <a:pt x="214" y="1"/>
                </a:lnTo>
                <a:lnTo>
                  <a:pt x="225" y="0"/>
                </a:lnTo>
                <a:lnTo>
                  <a:pt x="237" y="1"/>
                </a:lnTo>
                <a:lnTo>
                  <a:pt x="248" y="2"/>
                </a:lnTo>
                <a:lnTo>
                  <a:pt x="257" y="3"/>
                </a:lnTo>
                <a:lnTo>
                  <a:pt x="255" y="17"/>
                </a:lnTo>
                <a:lnTo>
                  <a:pt x="247" y="16"/>
                </a:lnTo>
                <a:lnTo>
                  <a:pt x="236" y="15"/>
                </a:lnTo>
                <a:lnTo>
                  <a:pt x="226" y="15"/>
                </a:lnTo>
                <a:lnTo>
                  <a:pt x="215" y="15"/>
                </a:lnTo>
                <a:lnTo>
                  <a:pt x="214" y="15"/>
                </a:lnTo>
                <a:lnTo>
                  <a:pt x="213" y="1"/>
                </a:lnTo>
                <a:close/>
                <a:moveTo>
                  <a:pt x="272" y="5"/>
                </a:moveTo>
                <a:lnTo>
                  <a:pt x="281" y="8"/>
                </a:lnTo>
                <a:lnTo>
                  <a:pt x="292" y="11"/>
                </a:lnTo>
                <a:lnTo>
                  <a:pt x="303" y="14"/>
                </a:lnTo>
                <a:lnTo>
                  <a:pt x="313" y="18"/>
                </a:lnTo>
                <a:lnTo>
                  <a:pt x="314" y="19"/>
                </a:lnTo>
                <a:lnTo>
                  <a:pt x="308" y="32"/>
                </a:lnTo>
                <a:lnTo>
                  <a:pt x="308" y="31"/>
                </a:lnTo>
                <a:lnTo>
                  <a:pt x="298" y="28"/>
                </a:lnTo>
                <a:lnTo>
                  <a:pt x="288" y="24"/>
                </a:lnTo>
                <a:lnTo>
                  <a:pt x="278" y="21"/>
                </a:lnTo>
                <a:lnTo>
                  <a:pt x="269" y="19"/>
                </a:lnTo>
                <a:lnTo>
                  <a:pt x="272" y="5"/>
                </a:lnTo>
                <a:close/>
                <a:moveTo>
                  <a:pt x="327" y="25"/>
                </a:moveTo>
                <a:lnTo>
                  <a:pt x="332" y="28"/>
                </a:lnTo>
                <a:lnTo>
                  <a:pt x="342" y="33"/>
                </a:lnTo>
                <a:lnTo>
                  <a:pt x="351" y="39"/>
                </a:lnTo>
                <a:lnTo>
                  <a:pt x="360" y="45"/>
                </a:lnTo>
                <a:lnTo>
                  <a:pt x="364" y="49"/>
                </a:lnTo>
                <a:lnTo>
                  <a:pt x="355" y="60"/>
                </a:lnTo>
                <a:lnTo>
                  <a:pt x="352" y="57"/>
                </a:lnTo>
                <a:lnTo>
                  <a:pt x="343" y="51"/>
                </a:lnTo>
                <a:lnTo>
                  <a:pt x="335" y="45"/>
                </a:lnTo>
                <a:lnTo>
                  <a:pt x="326" y="40"/>
                </a:lnTo>
                <a:lnTo>
                  <a:pt x="321" y="38"/>
                </a:lnTo>
                <a:lnTo>
                  <a:pt x="327" y="25"/>
                </a:lnTo>
                <a:close/>
                <a:moveTo>
                  <a:pt x="375" y="58"/>
                </a:moveTo>
                <a:lnTo>
                  <a:pt x="377" y="59"/>
                </a:lnTo>
                <a:lnTo>
                  <a:pt x="384" y="66"/>
                </a:lnTo>
                <a:lnTo>
                  <a:pt x="392" y="74"/>
                </a:lnTo>
                <a:lnTo>
                  <a:pt x="399" y="82"/>
                </a:lnTo>
                <a:lnTo>
                  <a:pt x="405" y="90"/>
                </a:lnTo>
                <a:lnTo>
                  <a:pt x="394" y="99"/>
                </a:lnTo>
                <a:lnTo>
                  <a:pt x="388" y="92"/>
                </a:lnTo>
                <a:lnTo>
                  <a:pt x="381" y="84"/>
                </a:lnTo>
                <a:lnTo>
                  <a:pt x="375" y="77"/>
                </a:lnTo>
                <a:lnTo>
                  <a:pt x="367" y="70"/>
                </a:lnTo>
                <a:lnTo>
                  <a:pt x="366" y="69"/>
                </a:lnTo>
                <a:lnTo>
                  <a:pt x="375" y="58"/>
                </a:lnTo>
                <a:close/>
                <a:moveTo>
                  <a:pt x="414" y="103"/>
                </a:moveTo>
                <a:lnTo>
                  <a:pt x="418" y="109"/>
                </a:lnTo>
                <a:lnTo>
                  <a:pt x="423" y="118"/>
                </a:lnTo>
                <a:lnTo>
                  <a:pt x="428" y="128"/>
                </a:lnTo>
                <a:lnTo>
                  <a:pt x="433" y="138"/>
                </a:lnTo>
                <a:lnTo>
                  <a:pt x="434" y="142"/>
                </a:lnTo>
                <a:lnTo>
                  <a:pt x="421" y="147"/>
                </a:lnTo>
                <a:lnTo>
                  <a:pt x="420" y="144"/>
                </a:lnTo>
                <a:lnTo>
                  <a:pt x="415" y="134"/>
                </a:lnTo>
                <a:lnTo>
                  <a:pt x="411" y="125"/>
                </a:lnTo>
                <a:lnTo>
                  <a:pt x="406" y="116"/>
                </a:lnTo>
                <a:lnTo>
                  <a:pt x="402" y="110"/>
                </a:lnTo>
                <a:lnTo>
                  <a:pt x="414" y="103"/>
                </a:lnTo>
                <a:close/>
                <a:moveTo>
                  <a:pt x="439" y="156"/>
                </a:moveTo>
                <a:lnTo>
                  <a:pt x="440" y="158"/>
                </a:lnTo>
                <a:lnTo>
                  <a:pt x="443" y="169"/>
                </a:lnTo>
                <a:lnTo>
                  <a:pt x="446" y="180"/>
                </a:lnTo>
                <a:lnTo>
                  <a:pt x="448" y="191"/>
                </a:lnTo>
                <a:lnTo>
                  <a:pt x="449" y="199"/>
                </a:lnTo>
                <a:lnTo>
                  <a:pt x="435" y="200"/>
                </a:lnTo>
                <a:lnTo>
                  <a:pt x="434" y="194"/>
                </a:lnTo>
                <a:lnTo>
                  <a:pt x="432" y="183"/>
                </a:lnTo>
                <a:lnTo>
                  <a:pt x="430" y="173"/>
                </a:lnTo>
                <a:lnTo>
                  <a:pt x="427" y="163"/>
                </a:lnTo>
                <a:lnTo>
                  <a:pt x="426" y="160"/>
                </a:lnTo>
                <a:lnTo>
                  <a:pt x="439" y="156"/>
                </a:lnTo>
                <a:close/>
                <a:moveTo>
                  <a:pt x="450" y="213"/>
                </a:moveTo>
                <a:lnTo>
                  <a:pt x="450" y="214"/>
                </a:lnTo>
                <a:lnTo>
                  <a:pt x="450" y="225"/>
                </a:lnTo>
                <a:lnTo>
                  <a:pt x="450" y="237"/>
                </a:lnTo>
                <a:lnTo>
                  <a:pt x="449" y="248"/>
                </a:lnTo>
                <a:lnTo>
                  <a:pt x="448" y="257"/>
                </a:lnTo>
                <a:lnTo>
                  <a:pt x="434" y="255"/>
                </a:lnTo>
                <a:lnTo>
                  <a:pt x="435" y="247"/>
                </a:lnTo>
                <a:lnTo>
                  <a:pt x="436" y="237"/>
                </a:lnTo>
                <a:lnTo>
                  <a:pt x="436" y="226"/>
                </a:lnTo>
                <a:lnTo>
                  <a:pt x="436" y="215"/>
                </a:lnTo>
                <a:lnTo>
                  <a:pt x="436" y="214"/>
                </a:lnTo>
                <a:lnTo>
                  <a:pt x="450" y="213"/>
                </a:lnTo>
                <a:close/>
                <a:moveTo>
                  <a:pt x="446" y="272"/>
                </a:moveTo>
                <a:lnTo>
                  <a:pt x="443" y="282"/>
                </a:lnTo>
                <a:lnTo>
                  <a:pt x="440" y="292"/>
                </a:lnTo>
                <a:lnTo>
                  <a:pt x="437" y="303"/>
                </a:lnTo>
                <a:lnTo>
                  <a:pt x="433" y="313"/>
                </a:lnTo>
                <a:lnTo>
                  <a:pt x="432" y="314"/>
                </a:lnTo>
                <a:lnTo>
                  <a:pt x="419" y="308"/>
                </a:lnTo>
                <a:lnTo>
                  <a:pt x="419" y="308"/>
                </a:lnTo>
                <a:lnTo>
                  <a:pt x="423" y="298"/>
                </a:lnTo>
                <a:lnTo>
                  <a:pt x="427" y="288"/>
                </a:lnTo>
                <a:lnTo>
                  <a:pt x="429" y="278"/>
                </a:lnTo>
                <a:lnTo>
                  <a:pt x="432" y="269"/>
                </a:lnTo>
                <a:lnTo>
                  <a:pt x="446" y="272"/>
                </a:lnTo>
                <a:close/>
                <a:moveTo>
                  <a:pt x="426" y="327"/>
                </a:moveTo>
                <a:lnTo>
                  <a:pt x="423" y="333"/>
                </a:lnTo>
                <a:lnTo>
                  <a:pt x="418" y="342"/>
                </a:lnTo>
                <a:lnTo>
                  <a:pt x="412" y="351"/>
                </a:lnTo>
                <a:lnTo>
                  <a:pt x="406" y="360"/>
                </a:lnTo>
                <a:lnTo>
                  <a:pt x="402" y="364"/>
                </a:lnTo>
                <a:lnTo>
                  <a:pt x="391" y="355"/>
                </a:lnTo>
                <a:lnTo>
                  <a:pt x="394" y="352"/>
                </a:lnTo>
                <a:lnTo>
                  <a:pt x="400" y="344"/>
                </a:lnTo>
                <a:lnTo>
                  <a:pt x="406" y="335"/>
                </a:lnTo>
                <a:lnTo>
                  <a:pt x="411" y="326"/>
                </a:lnTo>
                <a:lnTo>
                  <a:pt x="413" y="321"/>
                </a:lnTo>
                <a:lnTo>
                  <a:pt x="426" y="327"/>
                </a:lnTo>
                <a:close/>
                <a:moveTo>
                  <a:pt x="393" y="375"/>
                </a:moveTo>
                <a:lnTo>
                  <a:pt x="392" y="377"/>
                </a:lnTo>
                <a:lnTo>
                  <a:pt x="385" y="385"/>
                </a:lnTo>
                <a:lnTo>
                  <a:pt x="377" y="392"/>
                </a:lnTo>
                <a:lnTo>
                  <a:pt x="369" y="399"/>
                </a:lnTo>
                <a:lnTo>
                  <a:pt x="361" y="405"/>
                </a:lnTo>
                <a:lnTo>
                  <a:pt x="352" y="394"/>
                </a:lnTo>
                <a:lnTo>
                  <a:pt x="359" y="388"/>
                </a:lnTo>
                <a:lnTo>
                  <a:pt x="367" y="382"/>
                </a:lnTo>
                <a:lnTo>
                  <a:pt x="374" y="375"/>
                </a:lnTo>
                <a:lnTo>
                  <a:pt x="381" y="367"/>
                </a:lnTo>
                <a:lnTo>
                  <a:pt x="382" y="366"/>
                </a:lnTo>
                <a:lnTo>
                  <a:pt x="393" y="375"/>
                </a:lnTo>
                <a:close/>
                <a:moveTo>
                  <a:pt x="348" y="414"/>
                </a:moveTo>
                <a:lnTo>
                  <a:pt x="342" y="418"/>
                </a:lnTo>
                <a:lnTo>
                  <a:pt x="333" y="423"/>
                </a:lnTo>
                <a:lnTo>
                  <a:pt x="323" y="428"/>
                </a:lnTo>
                <a:lnTo>
                  <a:pt x="313" y="433"/>
                </a:lnTo>
                <a:lnTo>
                  <a:pt x="310" y="434"/>
                </a:lnTo>
                <a:lnTo>
                  <a:pt x="304" y="421"/>
                </a:lnTo>
                <a:lnTo>
                  <a:pt x="307" y="420"/>
                </a:lnTo>
                <a:lnTo>
                  <a:pt x="317" y="416"/>
                </a:lnTo>
                <a:lnTo>
                  <a:pt x="326" y="411"/>
                </a:lnTo>
                <a:lnTo>
                  <a:pt x="334" y="406"/>
                </a:lnTo>
                <a:lnTo>
                  <a:pt x="341" y="402"/>
                </a:lnTo>
                <a:lnTo>
                  <a:pt x="348" y="414"/>
                </a:lnTo>
                <a:close/>
                <a:moveTo>
                  <a:pt x="296" y="439"/>
                </a:moveTo>
                <a:lnTo>
                  <a:pt x="292" y="440"/>
                </a:lnTo>
                <a:lnTo>
                  <a:pt x="282" y="443"/>
                </a:lnTo>
                <a:lnTo>
                  <a:pt x="271" y="446"/>
                </a:lnTo>
                <a:lnTo>
                  <a:pt x="260" y="448"/>
                </a:lnTo>
                <a:lnTo>
                  <a:pt x="253" y="449"/>
                </a:lnTo>
                <a:lnTo>
                  <a:pt x="251" y="435"/>
                </a:lnTo>
                <a:lnTo>
                  <a:pt x="257" y="434"/>
                </a:lnTo>
                <a:lnTo>
                  <a:pt x="268" y="432"/>
                </a:lnTo>
                <a:lnTo>
                  <a:pt x="278" y="430"/>
                </a:lnTo>
                <a:lnTo>
                  <a:pt x="288" y="427"/>
                </a:lnTo>
                <a:lnTo>
                  <a:pt x="291" y="426"/>
                </a:lnTo>
                <a:lnTo>
                  <a:pt x="296" y="439"/>
                </a:lnTo>
                <a:close/>
                <a:moveTo>
                  <a:pt x="238" y="450"/>
                </a:moveTo>
                <a:lnTo>
                  <a:pt x="237" y="450"/>
                </a:lnTo>
                <a:lnTo>
                  <a:pt x="226" y="451"/>
                </a:lnTo>
                <a:lnTo>
                  <a:pt x="214" y="450"/>
                </a:lnTo>
                <a:lnTo>
                  <a:pt x="203" y="449"/>
                </a:lnTo>
                <a:lnTo>
                  <a:pt x="194" y="448"/>
                </a:lnTo>
                <a:lnTo>
                  <a:pt x="196" y="434"/>
                </a:lnTo>
                <a:lnTo>
                  <a:pt x="204" y="435"/>
                </a:lnTo>
                <a:lnTo>
                  <a:pt x="214" y="436"/>
                </a:lnTo>
                <a:lnTo>
                  <a:pt x="225" y="436"/>
                </a:lnTo>
                <a:lnTo>
                  <a:pt x="236" y="436"/>
                </a:lnTo>
                <a:lnTo>
                  <a:pt x="237" y="436"/>
                </a:lnTo>
                <a:lnTo>
                  <a:pt x="238" y="450"/>
                </a:lnTo>
                <a:close/>
                <a:moveTo>
                  <a:pt x="179" y="446"/>
                </a:moveTo>
                <a:lnTo>
                  <a:pt x="169" y="443"/>
                </a:lnTo>
                <a:lnTo>
                  <a:pt x="159" y="440"/>
                </a:lnTo>
                <a:lnTo>
                  <a:pt x="148" y="437"/>
                </a:lnTo>
                <a:lnTo>
                  <a:pt x="138" y="433"/>
                </a:lnTo>
                <a:lnTo>
                  <a:pt x="137" y="433"/>
                </a:lnTo>
                <a:lnTo>
                  <a:pt x="143" y="420"/>
                </a:lnTo>
                <a:lnTo>
                  <a:pt x="143" y="420"/>
                </a:lnTo>
                <a:lnTo>
                  <a:pt x="153" y="423"/>
                </a:lnTo>
                <a:lnTo>
                  <a:pt x="163" y="427"/>
                </a:lnTo>
                <a:lnTo>
                  <a:pt x="173" y="430"/>
                </a:lnTo>
                <a:lnTo>
                  <a:pt x="183" y="432"/>
                </a:lnTo>
                <a:lnTo>
                  <a:pt x="179" y="446"/>
                </a:lnTo>
                <a:close/>
                <a:moveTo>
                  <a:pt x="124" y="427"/>
                </a:moveTo>
                <a:lnTo>
                  <a:pt x="118" y="423"/>
                </a:lnTo>
                <a:lnTo>
                  <a:pt x="109" y="418"/>
                </a:lnTo>
                <a:lnTo>
                  <a:pt x="100" y="412"/>
                </a:lnTo>
                <a:lnTo>
                  <a:pt x="91" y="406"/>
                </a:lnTo>
                <a:lnTo>
                  <a:pt x="87" y="403"/>
                </a:lnTo>
                <a:lnTo>
                  <a:pt x="96" y="392"/>
                </a:lnTo>
                <a:lnTo>
                  <a:pt x="99" y="394"/>
                </a:lnTo>
                <a:lnTo>
                  <a:pt x="107" y="400"/>
                </a:lnTo>
                <a:lnTo>
                  <a:pt x="116" y="406"/>
                </a:lnTo>
                <a:lnTo>
                  <a:pt x="125" y="411"/>
                </a:lnTo>
                <a:lnTo>
                  <a:pt x="131" y="414"/>
                </a:lnTo>
                <a:lnTo>
                  <a:pt x="124" y="427"/>
                </a:lnTo>
                <a:close/>
                <a:moveTo>
                  <a:pt x="76" y="394"/>
                </a:moveTo>
                <a:lnTo>
                  <a:pt x="74" y="392"/>
                </a:lnTo>
                <a:lnTo>
                  <a:pt x="66" y="385"/>
                </a:lnTo>
                <a:lnTo>
                  <a:pt x="59" y="377"/>
                </a:lnTo>
                <a:lnTo>
                  <a:pt x="52" y="369"/>
                </a:lnTo>
                <a:lnTo>
                  <a:pt x="46" y="361"/>
                </a:lnTo>
                <a:lnTo>
                  <a:pt x="57" y="352"/>
                </a:lnTo>
                <a:lnTo>
                  <a:pt x="63" y="359"/>
                </a:lnTo>
                <a:lnTo>
                  <a:pt x="69" y="367"/>
                </a:lnTo>
                <a:lnTo>
                  <a:pt x="76" y="374"/>
                </a:lnTo>
                <a:lnTo>
                  <a:pt x="84" y="381"/>
                </a:lnTo>
                <a:lnTo>
                  <a:pt x="85" y="383"/>
                </a:lnTo>
                <a:lnTo>
                  <a:pt x="76" y="394"/>
                </a:lnTo>
                <a:close/>
                <a:moveTo>
                  <a:pt x="37" y="349"/>
                </a:moveTo>
                <a:lnTo>
                  <a:pt x="33" y="342"/>
                </a:lnTo>
                <a:lnTo>
                  <a:pt x="28" y="333"/>
                </a:lnTo>
                <a:lnTo>
                  <a:pt x="23" y="323"/>
                </a:lnTo>
                <a:lnTo>
                  <a:pt x="18" y="313"/>
                </a:lnTo>
                <a:lnTo>
                  <a:pt x="17" y="310"/>
                </a:lnTo>
                <a:lnTo>
                  <a:pt x="30" y="305"/>
                </a:lnTo>
                <a:lnTo>
                  <a:pt x="31" y="307"/>
                </a:lnTo>
                <a:lnTo>
                  <a:pt x="35" y="317"/>
                </a:lnTo>
                <a:lnTo>
                  <a:pt x="40" y="326"/>
                </a:lnTo>
                <a:lnTo>
                  <a:pt x="45" y="335"/>
                </a:lnTo>
                <a:lnTo>
                  <a:pt x="49" y="341"/>
                </a:lnTo>
                <a:lnTo>
                  <a:pt x="37" y="349"/>
                </a:lnTo>
                <a:close/>
                <a:moveTo>
                  <a:pt x="12" y="296"/>
                </a:moveTo>
                <a:lnTo>
                  <a:pt x="11" y="293"/>
                </a:lnTo>
                <a:lnTo>
                  <a:pt x="8" y="282"/>
                </a:lnTo>
                <a:lnTo>
                  <a:pt x="5" y="271"/>
                </a:lnTo>
                <a:lnTo>
                  <a:pt x="3" y="260"/>
                </a:lnTo>
                <a:lnTo>
                  <a:pt x="2" y="253"/>
                </a:lnTo>
                <a:lnTo>
                  <a:pt x="16" y="251"/>
                </a:lnTo>
                <a:lnTo>
                  <a:pt x="17" y="258"/>
                </a:lnTo>
                <a:lnTo>
                  <a:pt x="19" y="268"/>
                </a:lnTo>
                <a:lnTo>
                  <a:pt x="21" y="278"/>
                </a:lnTo>
                <a:lnTo>
                  <a:pt x="24" y="288"/>
                </a:lnTo>
                <a:lnTo>
                  <a:pt x="25" y="292"/>
                </a:lnTo>
                <a:lnTo>
                  <a:pt x="12" y="296"/>
                </a:lnTo>
                <a:close/>
                <a:moveTo>
                  <a:pt x="1" y="239"/>
                </a:moveTo>
                <a:lnTo>
                  <a:pt x="1" y="237"/>
                </a:lnTo>
                <a:lnTo>
                  <a:pt x="15" y="236"/>
                </a:lnTo>
                <a:lnTo>
                  <a:pt x="15" y="238"/>
                </a:lnTo>
                <a:lnTo>
                  <a:pt x="1" y="239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" name="Freeform 20">
            <a:extLst>
              <a:ext uri="{FF2B5EF4-FFF2-40B4-BE49-F238E27FC236}">
                <a16:creationId xmlns:a16="http://schemas.microsoft.com/office/drawing/2014/main" id="{5904C2BF-8497-469B-8E22-58C055C7F2C3}"/>
              </a:ext>
            </a:extLst>
          </p:cNvPr>
          <p:cNvSpPr>
            <a:spLocks noEditPoints="1"/>
          </p:cNvSpPr>
          <p:nvPr/>
        </p:nvSpPr>
        <p:spPr bwMode="auto">
          <a:xfrm>
            <a:off x="6460762" y="1136061"/>
            <a:ext cx="1499201" cy="1499201"/>
          </a:xfrm>
          <a:custGeom>
            <a:avLst/>
            <a:gdLst>
              <a:gd name="T0" fmla="*/ 2 w 450"/>
              <a:gd name="T1" fmla="*/ 192 h 450"/>
              <a:gd name="T2" fmla="*/ 15 w 450"/>
              <a:gd name="T3" fmla="*/ 236 h 450"/>
              <a:gd name="T4" fmla="*/ 14 w 450"/>
              <a:gd name="T5" fmla="*/ 148 h 450"/>
              <a:gd name="T6" fmla="*/ 27 w 450"/>
              <a:gd name="T7" fmla="*/ 152 h 450"/>
              <a:gd name="T8" fmla="*/ 25 w 450"/>
              <a:gd name="T9" fmla="*/ 123 h 450"/>
              <a:gd name="T10" fmla="*/ 48 w 450"/>
              <a:gd name="T11" fmla="*/ 85 h 450"/>
              <a:gd name="T12" fmla="*/ 40 w 450"/>
              <a:gd name="T13" fmla="*/ 124 h 450"/>
              <a:gd name="T14" fmla="*/ 66 w 450"/>
              <a:gd name="T15" fmla="*/ 66 h 450"/>
              <a:gd name="T16" fmla="*/ 91 w 450"/>
              <a:gd name="T17" fmla="*/ 62 h 450"/>
              <a:gd name="T18" fmla="*/ 58 w 450"/>
              <a:gd name="T19" fmla="*/ 74 h 450"/>
              <a:gd name="T20" fmla="*/ 137 w 450"/>
              <a:gd name="T21" fmla="*/ 17 h 450"/>
              <a:gd name="T22" fmla="*/ 125 w 450"/>
              <a:gd name="T23" fmla="*/ 39 h 450"/>
              <a:gd name="T24" fmla="*/ 158 w 450"/>
              <a:gd name="T25" fmla="*/ 10 h 450"/>
              <a:gd name="T26" fmla="*/ 200 w 450"/>
              <a:gd name="T27" fmla="*/ 15 h 450"/>
              <a:gd name="T28" fmla="*/ 160 w 450"/>
              <a:gd name="T29" fmla="*/ 24 h 450"/>
              <a:gd name="T30" fmla="*/ 236 w 450"/>
              <a:gd name="T31" fmla="*/ 0 h 450"/>
              <a:gd name="T32" fmla="*/ 236 w 450"/>
              <a:gd name="T33" fmla="*/ 14 h 450"/>
              <a:gd name="T34" fmla="*/ 272 w 450"/>
              <a:gd name="T35" fmla="*/ 5 h 450"/>
              <a:gd name="T36" fmla="*/ 314 w 450"/>
              <a:gd name="T37" fmla="*/ 18 h 450"/>
              <a:gd name="T38" fmla="*/ 278 w 450"/>
              <a:gd name="T39" fmla="*/ 21 h 450"/>
              <a:gd name="T40" fmla="*/ 341 w 450"/>
              <a:gd name="T41" fmla="*/ 32 h 450"/>
              <a:gd name="T42" fmla="*/ 351 w 450"/>
              <a:gd name="T43" fmla="*/ 56 h 450"/>
              <a:gd name="T44" fmla="*/ 327 w 450"/>
              <a:gd name="T45" fmla="*/ 24 h 450"/>
              <a:gd name="T46" fmla="*/ 398 w 450"/>
              <a:gd name="T47" fmla="*/ 81 h 450"/>
              <a:gd name="T48" fmla="*/ 374 w 450"/>
              <a:gd name="T49" fmla="*/ 76 h 450"/>
              <a:gd name="T50" fmla="*/ 417 w 450"/>
              <a:gd name="T51" fmla="*/ 108 h 450"/>
              <a:gd name="T52" fmla="*/ 421 w 450"/>
              <a:gd name="T53" fmla="*/ 146 h 450"/>
              <a:gd name="T54" fmla="*/ 401 w 450"/>
              <a:gd name="T55" fmla="*/ 110 h 450"/>
              <a:gd name="T56" fmla="*/ 445 w 450"/>
              <a:gd name="T57" fmla="*/ 179 h 450"/>
              <a:gd name="T58" fmla="*/ 431 w 450"/>
              <a:gd name="T59" fmla="*/ 182 h 450"/>
              <a:gd name="T60" fmla="*/ 450 w 450"/>
              <a:gd name="T61" fmla="*/ 212 h 450"/>
              <a:gd name="T62" fmla="*/ 448 w 450"/>
              <a:gd name="T63" fmla="*/ 256 h 450"/>
              <a:gd name="T64" fmla="*/ 435 w 450"/>
              <a:gd name="T65" fmla="*/ 214 h 450"/>
              <a:gd name="T66" fmla="*/ 440 w 450"/>
              <a:gd name="T67" fmla="*/ 292 h 450"/>
              <a:gd name="T68" fmla="*/ 419 w 450"/>
              <a:gd name="T69" fmla="*/ 307 h 450"/>
              <a:gd name="T70" fmla="*/ 445 w 450"/>
              <a:gd name="T71" fmla="*/ 271 h 450"/>
              <a:gd name="T72" fmla="*/ 405 w 450"/>
              <a:gd name="T73" fmla="*/ 359 h 450"/>
              <a:gd name="T74" fmla="*/ 405 w 450"/>
              <a:gd name="T75" fmla="*/ 334 h 450"/>
              <a:gd name="T76" fmla="*/ 392 w 450"/>
              <a:gd name="T77" fmla="*/ 376 h 450"/>
              <a:gd name="T78" fmla="*/ 352 w 450"/>
              <a:gd name="T79" fmla="*/ 393 h 450"/>
              <a:gd name="T80" fmla="*/ 382 w 450"/>
              <a:gd name="T81" fmla="*/ 365 h 450"/>
              <a:gd name="T82" fmla="*/ 323 w 450"/>
              <a:gd name="T83" fmla="*/ 427 h 450"/>
              <a:gd name="T84" fmla="*/ 316 w 450"/>
              <a:gd name="T85" fmla="*/ 415 h 450"/>
              <a:gd name="T86" fmla="*/ 295 w 450"/>
              <a:gd name="T87" fmla="*/ 438 h 450"/>
              <a:gd name="T88" fmla="*/ 252 w 450"/>
              <a:gd name="T89" fmla="*/ 448 h 450"/>
              <a:gd name="T90" fmla="*/ 287 w 450"/>
              <a:gd name="T91" fmla="*/ 426 h 450"/>
              <a:gd name="T92" fmla="*/ 225 w 450"/>
              <a:gd name="T93" fmla="*/ 450 h 450"/>
              <a:gd name="T94" fmla="*/ 203 w 450"/>
              <a:gd name="T95" fmla="*/ 434 h 450"/>
              <a:gd name="T96" fmla="*/ 238 w 450"/>
              <a:gd name="T97" fmla="*/ 449 h 450"/>
              <a:gd name="T98" fmla="*/ 138 w 450"/>
              <a:gd name="T99" fmla="*/ 432 h 450"/>
              <a:gd name="T100" fmla="*/ 162 w 450"/>
              <a:gd name="T101" fmla="*/ 426 h 450"/>
              <a:gd name="T102" fmla="*/ 118 w 450"/>
              <a:gd name="T103" fmla="*/ 423 h 450"/>
              <a:gd name="T104" fmla="*/ 95 w 450"/>
              <a:gd name="T105" fmla="*/ 391 h 450"/>
              <a:gd name="T106" fmla="*/ 130 w 450"/>
              <a:gd name="T107" fmla="*/ 413 h 450"/>
              <a:gd name="T108" fmla="*/ 59 w 450"/>
              <a:gd name="T109" fmla="*/ 376 h 450"/>
              <a:gd name="T110" fmla="*/ 69 w 450"/>
              <a:gd name="T111" fmla="*/ 366 h 450"/>
              <a:gd name="T112" fmla="*/ 37 w 450"/>
              <a:gd name="T113" fmla="*/ 348 h 450"/>
              <a:gd name="T114" fmla="*/ 16 w 450"/>
              <a:gd name="T115" fmla="*/ 309 h 450"/>
              <a:gd name="T116" fmla="*/ 45 w 450"/>
              <a:gd name="T117" fmla="*/ 334 h 450"/>
              <a:gd name="T118" fmla="*/ 7 w 450"/>
              <a:gd name="T119" fmla="*/ 281 h 450"/>
              <a:gd name="T120" fmla="*/ 17 w 450"/>
              <a:gd name="T121" fmla="*/ 257 h 450"/>
              <a:gd name="T122" fmla="*/ 11 w 450"/>
              <a:gd name="T123" fmla="*/ 295 h 450"/>
              <a:gd name="T124" fmla="*/ 0 w 450"/>
              <a:gd name="T125" fmla="*/ 238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0" y="236"/>
                </a:moveTo>
                <a:lnTo>
                  <a:pt x="0" y="225"/>
                </a:lnTo>
                <a:lnTo>
                  <a:pt x="0" y="213"/>
                </a:lnTo>
                <a:lnTo>
                  <a:pt x="1" y="202"/>
                </a:lnTo>
                <a:lnTo>
                  <a:pt x="2" y="192"/>
                </a:lnTo>
                <a:lnTo>
                  <a:pt x="17" y="194"/>
                </a:lnTo>
                <a:lnTo>
                  <a:pt x="15" y="203"/>
                </a:lnTo>
                <a:lnTo>
                  <a:pt x="15" y="214"/>
                </a:lnTo>
                <a:lnTo>
                  <a:pt x="14" y="225"/>
                </a:lnTo>
                <a:lnTo>
                  <a:pt x="15" y="236"/>
                </a:lnTo>
                <a:lnTo>
                  <a:pt x="0" y="236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8"/>
                </a:lnTo>
                <a:lnTo>
                  <a:pt x="14" y="148"/>
                </a:lnTo>
                <a:lnTo>
                  <a:pt x="18" y="137"/>
                </a:lnTo>
                <a:lnTo>
                  <a:pt x="18" y="136"/>
                </a:lnTo>
                <a:lnTo>
                  <a:pt x="31" y="142"/>
                </a:lnTo>
                <a:lnTo>
                  <a:pt x="31" y="143"/>
                </a:lnTo>
                <a:lnTo>
                  <a:pt x="27" y="152"/>
                </a:lnTo>
                <a:lnTo>
                  <a:pt x="24" y="162"/>
                </a:lnTo>
                <a:lnTo>
                  <a:pt x="21" y="172"/>
                </a:lnTo>
                <a:lnTo>
                  <a:pt x="19" y="181"/>
                </a:lnTo>
                <a:lnTo>
                  <a:pt x="5" y="178"/>
                </a:lnTo>
                <a:close/>
                <a:moveTo>
                  <a:pt x="25" y="123"/>
                </a:moveTo>
                <a:lnTo>
                  <a:pt x="27" y="118"/>
                </a:lnTo>
                <a:lnTo>
                  <a:pt x="33" y="108"/>
                </a:lnTo>
                <a:lnTo>
                  <a:pt x="38" y="99"/>
                </a:lnTo>
                <a:lnTo>
                  <a:pt x="45" y="90"/>
                </a:lnTo>
                <a:lnTo>
                  <a:pt x="48" y="85"/>
                </a:lnTo>
                <a:lnTo>
                  <a:pt x="60" y="94"/>
                </a:lnTo>
                <a:lnTo>
                  <a:pt x="56" y="98"/>
                </a:lnTo>
                <a:lnTo>
                  <a:pt x="50" y="107"/>
                </a:lnTo>
                <a:lnTo>
                  <a:pt x="45" y="115"/>
                </a:lnTo>
                <a:lnTo>
                  <a:pt x="40" y="124"/>
                </a:lnTo>
                <a:lnTo>
                  <a:pt x="37" y="129"/>
                </a:lnTo>
                <a:lnTo>
                  <a:pt x="25" y="123"/>
                </a:lnTo>
                <a:close/>
                <a:moveTo>
                  <a:pt x="58" y="74"/>
                </a:moveTo>
                <a:lnTo>
                  <a:pt x="58" y="74"/>
                </a:lnTo>
                <a:lnTo>
                  <a:pt x="66" y="66"/>
                </a:lnTo>
                <a:lnTo>
                  <a:pt x="74" y="58"/>
                </a:lnTo>
                <a:lnTo>
                  <a:pt x="82" y="51"/>
                </a:lnTo>
                <a:lnTo>
                  <a:pt x="90" y="44"/>
                </a:lnTo>
                <a:lnTo>
                  <a:pt x="99" y="56"/>
                </a:lnTo>
                <a:lnTo>
                  <a:pt x="91" y="62"/>
                </a:lnTo>
                <a:lnTo>
                  <a:pt x="83" y="69"/>
                </a:lnTo>
                <a:lnTo>
                  <a:pt x="76" y="76"/>
                </a:lnTo>
                <a:lnTo>
                  <a:pt x="69" y="83"/>
                </a:lnTo>
                <a:lnTo>
                  <a:pt x="68" y="84"/>
                </a:lnTo>
                <a:lnTo>
                  <a:pt x="58" y="74"/>
                </a:lnTo>
                <a:close/>
                <a:moveTo>
                  <a:pt x="103" y="36"/>
                </a:moveTo>
                <a:lnTo>
                  <a:pt x="108" y="32"/>
                </a:lnTo>
                <a:lnTo>
                  <a:pt x="118" y="27"/>
                </a:lnTo>
                <a:lnTo>
                  <a:pt x="127" y="22"/>
                </a:lnTo>
                <a:lnTo>
                  <a:pt x="137" y="17"/>
                </a:lnTo>
                <a:lnTo>
                  <a:pt x="142" y="16"/>
                </a:lnTo>
                <a:lnTo>
                  <a:pt x="147" y="29"/>
                </a:lnTo>
                <a:lnTo>
                  <a:pt x="143" y="30"/>
                </a:lnTo>
                <a:lnTo>
                  <a:pt x="134" y="35"/>
                </a:lnTo>
                <a:lnTo>
                  <a:pt x="125" y="39"/>
                </a:lnTo>
                <a:lnTo>
                  <a:pt x="116" y="44"/>
                </a:lnTo>
                <a:lnTo>
                  <a:pt x="110" y="48"/>
                </a:lnTo>
                <a:lnTo>
                  <a:pt x="103" y="36"/>
                </a:lnTo>
                <a:close/>
                <a:moveTo>
                  <a:pt x="155" y="11"/>
                </a:moveTo>
                <a:lnTo>
                  <a:pt x="158" y="10"/>
                </a:lnTo>
                <a:lnTo>
                  <a:pt x="169" y="7"/>
                </a:lnTo>
                <a:lnTo>
                  <a:pt x="179" y="4"/>
                </a:lnTo>
                <a:lnTo>
                  <a:pt x="191" y="2"/>
                </a:lnTo>
                <a:lnTo>
                  <a:pt x="198" y="1"/>
                </a:lnTo>
                <a:lnTo>
                  <a:pt x="200" y="15"/>
                </a:lnTo>
                <a:lnTo>
                  <a:pt x="193" y="16"/>
                </a:lnTo>
                <a:lnTo>
                  <a:pt x="183" y="18"/>
                </a:lnTo>
                <a:lnTo>
                  <a:pt x="172" y="21"/>
                </a:lnTo>
                <a:lnTo>
                  <a:pt x="163" y="23"/>
                </a:lnTo>
                <a:lnTo>
                  <a:pt x="160" y="24"/>
                </a:lnTo>
                <a:lnTo>
                  <a:pt x="155" y="11"/>
                </a:lnTo>
                <a:close/>
                <a:moveTo>
                  <a:pt x="213" y="0"/>
                </a:moveTo>
                <a:lnTo>
                  <a:pt x="213" y="0"/>
                </a:lnTo>
                <a:lnTo>
                  <a:pt x="225" y="0"/>
                </a:lnTo>
                <a:lnTo>
                  <a:pt x="236" y="0"/>
                </a:lnTo>
                <a:lnTo>
                  <a:pt x="248" y="1"/>
                </a:lnTo>
                <a:lnTo>
                  <a:pt x="257" y="2"/>
                </a:lnTo>
                <a:lnTo>
                  <a:pt x="255" y="16"/>
                </a:lnTo>
                <a:lnTo>
                  <a:pt x="247" y="15"/>
                </a:lnTo>
                <a:lnTo>
                  <a:pt x="236" y="14"/>
                </a:lnTo>
                <a:lnTo>
                  <a:pt x="225" y="14"/>
                </a:lnTo>
                <a:lnTo>
                  <a:pt x="214" y="14"/>
                </a:lnTo>
                <a:lnTo>
                  <a:pt x="214" y="14"/>
                </a:lnTo>
                <a:lnTo>
                  <a:pt x="213" y="0"/>
                </a:lnTo>
                <a:close/>
                <a:moveTo>
                  <a:pt x="272" y="5"/>
                </a:moveTo>
                <a:lnTo>
                  <a:pt x="281" y="7"/>
                </a:lnTo>
                <a:lnTo>
                  <a:pt x="292" y="10"/>
                </a:lnTo>
                <a:lnTo>
                  <a:pt x="302" y="13"/>
                </a:lnTo>
                <a:lnTo>
                  <a:pt x="312" y="17"/>
                </a:lnTo>
                <a:lnTo>
                  <a:pt x="314" y="18"/>
                </a:lnTo>
                <a:lnTo>
                  <a:pt x="308" y="31"/>
                </a:lnTo>
                <a:lnTo>
                  <a:pt x="307" y="31"/>
                </a:lnTo>
                <a:lnTo>
                  <a:pt x="298" y="27"/>
                </a:lnTo>
                <a:lnTo>
                  <a:pt x="288" y="23"/>
                </a:lnTo>
                <a:lnTo>
                  <a:pt x="278" y="21"/>
                </a:lnTo>
                <a:lnTo>
                  <a:pt x="268" y="19"/>
                </a:lnTo>
                <a:lnTo>
                  <a:pt x="272" y="5"/>
                </a:lnTo>
                <a:close/>
                <a:moveTo>
                  <a:pt x="327" y="24"/>
                </a:moveTo>
                <a:lnTo>
                  <a:pt x="332" y="27"/>
                </a:lnTo>
                <a:lnTo>
                  <a:pt x="341" y="32"/>
                </a:lnTo>
                <a:lnTo>
                  <a:pt x="351" y="38"/>
                </a:lnTo>
                <a:lnTo>
                  <a:pt x="359" y="44"/>
                </a:lnTo>
                <a:lnTo>
                  <a:pt x="364" y="48"/>
                </a:lnTo>
                <a:lnTo>
                  <a:pt x="355" y="59"/>
                </a:lnTo>
                <a:lnTo>
                  <a:pt x="351" y="56"/>
                </a:lnTo>
                <a:lnTo>
                  <a:pt x="343" y="50"/>
                </a:lnTo>
                <a:lnTo>
                  <a:pt x="334" y="44"/>
                </a:lnTo>
                <a:lnTo>
                  <a:pt x="326" y="39"/>
                </a:lnTo>
                <a:lnTo>
                  <a:pt x="320" y="37"/>
                </a:lnTo>
                <a:lnTo>
                  <a:pt x="327" y="24"/>
                </a:lnTo>
                <a:close/>
                <a:moveTo>
                  <a:pt x="375" y="57"/>
                </a:moveTo>
                <a:lnTo>
                  <a:pt x="376" y="58"/>
                </a:lnTo>
                <a:lnTo>
                  <a:pt x="384" y="66"/>
                </a:lnTo>
                <a:lnTo>
                  <a:pt x="391" y="73"/>
                </a:lnTo>
                <a:lnTo>
                  <a:pt x="398" y="81"/>
                </a:lnTo>
                <a:lnTo>
                  <a:pt x="405" y="90"/>
                </a:lnTo>
                <a:lnTo>
                  <a:pt x="394" y="98"/>
                </a:lnTo>
                <a:lnTo>
                  <a:pt x="388" y="91"/>
                </a:lnTo>
                <a:lnTo>
                  <a:pt x="381" y="83"/>
                </a:lnTo>
                <a:lnTo>
                  <a:pt x="374" y="76"/>
                </a:lnTo>
                <a:lnTo>
                  <a:pt x="367" y="69"/>
                </a:lnTo>
                <a:lnTo>
                  <a:pt x="366" y="68"/>
                </a:lnTo>
                <a:lnTo>
                  <a:pt x="375" y="57"/>
                </a:lnTo>
                <a:close/>
                <a:moveTo>
                  <a:pt x="413" y="102"/>
                </a:moveTo>
                <a:lnTo>
                  <a:pt x="417" y="108"/>
                </a:lnTo>
                <a:lnTo>
                  <a:pt x="423" y="117"/>
                </a:lnTo>
                <a:lnTo>
                  <a:pt x="428" y="127"/>
                </a:lnTo>
                <a:lnTo>
                  <a:pt x="432" y="137"/>
                </a:lnTo>
                <a:lnTo>
                  <a:pt x="434" y="141"/>
                </a:lnTo>
                <a:lnTo>
                  <a:pt x="421" y="146"/>
                </a:lnTo>
                <a:lnTo>
                  <a:pt x="419" y="143"/>
                </a:lnTo>
                <a:lnTo>
                  <a:pt x="415" y="134"/>
                </a:lnTo>
                <a:lnTo>
                  <a:pt x="410" y="124"/>
                </a:lnTo>
                <a:lnTo>
                  <a:pt x="405" y="116"/>
                </a:lnTo>
                <a:lnTo>
                  <a:pt x="401" y="110"/>
                </a:lnTo>
                <a:lnTo>
                  <a:pt x="413" y="102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8"/>
                </a:lnTo>
                <a:lnTo>
                  <a:pt x="445" y="179"/>
                </a:lnTo>
                <a:lnTo>
                  <a:pt x="447" y="190"/>
                </a:lnTo>
                <a:lnTo>
                  <a:pt x="448" y="198"/>
                </a:lnTo>
                <a:lnTo>
                  <a:pt x="434" y="200"/>
                </a:lnTo>
                <a:lnTo>
                  <a:pt x="433" y="193"/>
                </a:lnTo>
                <a:lnTo>
                  <a:pt x="431" y="182"/>
                </a:lnTo>
                <a:lnTo>
                  <a:pt x="429" y="172"/>
                </a:lnTo>
                <a:lnTo>
                  <a:pt x="426" y="162"/>
                </a:lnTo>
                <a:lnTo>
                  <a:pt x="425" y="159"/>
                </a:lnTo>
                <a:lnTo>
                  <a:pt x="439" y="155"/>
                </a:lnTo>
                <a:close/>
                <a:moveTo>
                  <a:pt x="450" y="212"/>
                </a:moveTo>
                <a:lnTo>
                  <a:pt x="450" y="213"/>
                </a:lnTo>
                <a:lnTo>
                  <a:pt x="450" y="225"/>
                </a:lnTo>
                <a:lnTo>
                  <a:pt x="450" y="236"/>
                </a:lnTo>
                <a:lnTo>
                  <a:pt x="449" y="248"/>
                </a:lnTo>
                <a:lnTo>
                  <a:pt x="448" y="256"/>
                </a:lnTo>
                <a:lnTo>
                  <a:pt x="434" y="255"/>
                </a:lnTo>
                <a:lnTo>
                  <a:pt x="435" y="246"/>
                </a:lnTo>
                <a:lnTo>
                  <a:pt x="435" y="236"/>
                </a:lnTo>
                <a:lnTo>
                  <a:pt x="436" y="225"/>
                </a:lnTo>
                <a:lnTo>
                  <a:pt x="435" y="214"/>
                </a:lnTo>
                <a:lnTo>
                  <a:pt x="435" y="213"/>
                </a:lnTo>
                <a:lnTo>
                  <a:pt x="450" y="212"/>
                </a:lnTo>
                <a:close/>
                <a:moveTo>
                  <a:pt x="445" y="271"/>
                </a:moveTo>
                <a:lnTo>
                  <a:pt x="443" y="281"/>
                </a:lnTo>
                <a:lnTo>
                  <a:pt x="440" y="292"/>
                </a:lnTo>
                <a:lnTo>
                  <a:pt x="436" y="302"/>
                </a:lnTo>
                <a:lnTo>
                  <a:pt x="432" y="312"/>
                </a:lnTo>
                <a:lnTo>
                  <a:pt x="432" y="313"/>
                </a:lnTo>
                <a:lnTo>
                  <a:pt x="419" y="307"/>
                </a:lnTo>
                <a:lnTo>
                  <a:pt x="419" y="307"/>
                </a:lnTo>
                <a:lnTo>
                  <a:pt x="423" y="297"/>
                </a:lnTo>
                <a:lnTo>
                  <a:pt x="426" y="288"/>
                </a:lnTo>
                <a:lnTo>
                  <a:pt x="429" y="278"/>
                </a:lnTo>
                <a:lnTo>
                  <a:pt x="431" y="268"/>
                </a:lnTo>
                <a:lnTo>
                  <a:pt x="445" y="271"/>
                </a:lnTo>
                <a:close/>
                <a:moveTo>
                  <a:pt x="426" y="326"/>
                </a:moveTo>
                <a:lnTo>
                  <a:pt x="423" y="332"/>
                </a:lnTo>
                <a:lnTo>
                  <a:pt x="417" y="341"/>
                </a:lnTo>
                <a:lnTo>
                  <a:pt x="412" y="350"/>
                </a:lnTo>
                <a:lnTo>
                  <a:pt x="405" y="359"/>
                </a:lnTo>
                <a:lnTo>
                  <a:pt x="402" y="363"/>
                </a:lnTo>
                <a:lnTo>
                  <a:pt x="391" y="355"/>
                </a:lnTo>
                <a:lnTo>
                  <a:pt x="394" y="351"/>
                </a:lnTo>
                <a:lnTo>
                  <a:pt x="400" y="343"/>
                </a:lnTo>
                <a:lnTo>
                  <a:pt x="405" y="334"/>
                </a:lnTo>
                <a:lnTo>
                  <a:pt x="410" y="325"/>
                </a:lnTo>
                <a:lnTo>
                  <a:pt x="413" y="320"/>
                </a:lnTo>
                <a:lnTo>
                  <a:pt x="426" y="326"/>
                </a:lnTo>
                <a:close/>
                <a:moveTo>
                  <a:pt x="393" y="375"/>
                </a:moveTo>
                <a:lnTo>
                  <a:pt x="392" y="376"/>
                </a:lnTo>
                <a:lnTo>
                  <a:pt x="384" y="384"/>
                </a:lnTo>
                <a:lnTo>
                  <a:pt x="376" y="391"/>
                </a:lnTo>
                <a:lnTo>
                  <a:pt x="368" y="398"/>
                </a:lnTo>
                <a:lnTo>
                  <a:pt x="360" y="404"/>
                </a:lnTo>
                <a:lnTo>
                  <a:pt x="352" y="393"/>
                </a:lnTo>
                <a:lnTo>
                  <a:pt x="359" y="387"/>
                </a:lnTo>
                <a:lnTo>
                  <a:pt x="367" y="381"/>
                </a:lnTo>
                <a:lnTo>
                  <a:pt x="374" y="374"/>
                </a:lnTo>
                <a:lnTo>
                  <a:pt x="381" y="367"/>
                </a:lnTo>
                <a:lnTo>
                  <a:pt x="382" y="365"/>
                </a:lnTo>
                <a:lnTo>
                  <a:pt x="393" y="375"/>
                </a:lnTo>
                <a:close/>
                <a:moveTo>
                  <a:pt x="348" y="413"/>
                </a:moveTo>
                <a:lnTo>
                  <a:pt x="342" y="417"/>
                </a:lnTo>
                <a:lnTo>
                  <a:pt x="332" y="422"/>
                </a:lnTo>
                <a:lnTo>
                  <a:pt x="323" y="427"/>
                </a:lnTo>
                <a:lnTo>
                  <a:pt x="313" y="432"/>
                </a:lnTo>
                <a:lnTo>
                  <a:pt x="309" y="433"/>
                </a:lnTo>
                <a:lnTo>
                  <a:pt x="304" y="420"/>
                </a:lnTo>
                <a:lnTo>
                  <a:pt x="307" y="419"/>
                </a:lnTo>
                <a:lnTo>
                  <a:pt x="316" y="415"/>
                </a:lnTo>
                <a:lnTo>
                  <a:pt x="325" y="410"/>
                </a:lnTo>
                <a:lnTo>
                  <a:pt x="334" y="405"/>
                </a:lnTo>
                <a:lnTo>
                  <a:pt x="340" y="401"/>
                </a:lnTo>
                <a:lnTo>
                  <a:pt x="348" y="413"/>
                </a:lnTo>
                <a:close/>
                <a:moveTo>
                  <a:pt x="295" y="438"/>
                </a:moveTo>
                <a:lnTo>
                  <a:pt x="292" y="440"/>
                </a:lnTo>
                <a:lnTo>
                  <a:pt x="281" y="443"/>
                </a:lnTo>
                <a:lnTo>
                  <a:pt x="270" y="445"/>
                </a:lnTo>
                <a:lnTo>
                  <a:pt x="259" y="447"/>
                </a:lnTo>
                <a:lnTo>
                  <a:pt x="252" y="448"/>
                </a:lnTo>
                <a:lnTo>
                  <a:pt x="250" y="434"/>
                </a:lnTo>
                <a:lnTo>
                  <a:pt x="257" y="433"/>
                </a:lnTo>
                <a:lnTo>
                  <a:pt x="267" y="431"/>
                </a:lnTo>
                <a:lnTo>
                  <a:pt x="278" y="429"/>
                </a:lnTo>
                <a:lnTo>
                  <a:pt x="287" y="426"/>
                </a:lnTo>
                <a:lnTo>
                  <a:pt x="291" y="425"/>
                </a:lnTo>
                <a:lnTo>
                  <a:pt x="295" y="438"/>
                </a:lnTo>
                <a:close/>
                <a:moveTo>
                  <a:pt x="238" y="449"/>
                </a:moveTo>
                <a:lnTo>
                  <a:pt x="237" y="449"/>
                </a:lnTo>
                <a:lnTo>
                  <a:pt x="225" y="450"/>
                </a:lnTo>
                <a:lnTo>
                  <a:pt x="214" y="449"/>
                </a:lnTo>
                <a:lnTo>
                  <a:pt x="202" y="449"/>
                </a:lnTo>
                <a:lnTo>
                  <a:pt x="194" y="447"/>
                </a:lnTo>
                <a:lnTo>
                  <a:pt x="196" y="433"/>
                </a:lnTo>
                <a:lnTo>
                  <a:pt x="203" y="434"/>
                </a:lnTo>
                <a:lnTo>
                  <a:pt x="214" y="435"/>
                </a:lnTo>
                <a:lnTo>
                  <a:pt x="225" y="435"/>
                </a:lnTo>
                <a:lnTo>
                  <a:pt x="236" y="435"/>
                </a:lnTo>
                <a:lnTo>
                  <a:pt x="237" y="435"/>
                </a:lnTo>
                <a:lnTo>
                  <a:pt x="238" y="449"/>
                </a:lnTo>
                <a:close/>
                <a:moveTo>
                  <a:pt x="179" y="445"/>
                </a:moveTo>
                <a:lnTo>
                  <a:pt x="169" y="443"/>
                </a:lnTo>
                <a:lnTo>
                  <a:pt x="158" y="440"/>
                </a:lnTo>
                <a:lnTo>
                  <a:pt x="148" y="436"/>
                </a:lnTo>
                <a:lnTo>
                  <a:pt x="138" y="432"/>
                </a:lnTo>
                <a:lnTo>
                  <a:pt x="137" y="432"/>
                </a:lnTo>
                <a:lnTo>
                  <a:pt x="143" y="419"/>
                </a:lnTo>
                <a:lnTo>
                  <a:pt x="143" y="419"/>
                </a:lnTo>
                <a:lnTo>
                  <a:pt x="152" y="423"/>
                </a:lnTo>
                <a:lnTo>
                  <a:pt x="162" y="426"/>
                </a:lnTo>
                <a:lnTo>
                  <a:pt x="172" y="429"/>
                </a:lnTo>
                <a:lnTo>
                  <a:pt x="182" y="431"/>
                </a:lnTo>
                <a:lnTo>
                  <a:pt x="179" y="445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8" y="417"/>
                </a:lnTo>
                <a:lnTo>
                  <a:pt x="99" y="411"/>
                </a:lnTo>
                <a:lnTo>
                  <a:pt x="91" y="405"/>
                </a:lnTo>
                <a:lnTo>
                  <a:pt x="87" y="402"/>
                </a:lnTo>
                <a:lnTo>
                  <a:pt x="95" y="391"/>
                </a:lnTo>
                <a:lnTo>
                  <a:pt x="99" y="394"/>
                </a:lnTo>
                <a:lnTo>
                  <a:pt x="107" y="399"/>
                </a:lnTo>
                <a:lnTo>
                  <a:pt x="116" y="405"/>
                </a:lnTo>
                <a:lnTo>
                  <a:pt x="124" y="410"/>
                </a:lnTo>
                <a:lnTo>
                  <a:pt x="130" y="413"/>
                </a:lnTo>
                <a:lnTo>
                  <a:pt x="124" y="426"/>
                </a:lnTo>
                <a:close/>
                <a:moveTo>
                  <a:pt x="75" y="393"/>
                </a:moveTo>
                <a:lnTo>
                  <a:pt x="74" y="391"/>
                </a:lnTo>
                <a:lnTo>
                  <a:pt x="66" y="384"/>
                </a:lnTo>
                <a:lnTo>
                  <a:pt x="59" y="376"/>
                </a:lnTo>
                <a:lnTo>
                  <a:pt x="52" y="368"/>
                </a:lnTo>
                <a:lnTo>
                  <a:pt x="46" y="360"/>
                </a:lnTo>
                <a:lnTo>
                  <a:pt x="57" y="352"/>
                </a:lnTo>
                <a:lnTo>
                  <a:pt x="62" y="359"/>
                </a:lnTo>
                <a:lnTo>
                  <a:pt x="69" y="366"/>
                </a:lnTo>
                <a:lnTo>
                  <a:pt x="76" y="374"/>
                </a:lnTo>
                <a:lnTo>
                  <a:pt x="83" y="381"/>
                </a:lnTo>
                <a:lnTo>
                  <a:pt x="85" y="382"/>
                </a:lnTo>
                <a:lnTo>
                  <a:pt x="75" y="393"/>
                </a:lnTo>
                <a:close/>
                <a:moveTo>
                  <a:pt x="37" y="348"/>
                </a:moveTo>
                <a:lnTo>
                  <a:pt x="33" y="342"/>
                </a:lnTo>
                <a:lnTo>
                  <a:pt x="27" y="332"/>
                </a:lnTo>
                <a:lnTo>
                  <a:pt x="22" y="323"/>
                </a:lnTo>
                <a:lnTo>
                  <a:pt x="18" y="312"/>
                </a:lnTo>
                <a:lnTo>
                  <a:pt x="16" y="309"/>
                </a:lnTo>
                <a:lnTo>
                  <a:pt x="30" y="304"/>
                </a:lnTo>
                <a:lnTo>
                  <a:pt x="31" y="307"/>
                </a:lnTo>
                <a:lnTo>
                  <a:pt x="35" y="316"/>
                </a:lnTo>
                <a:lnTo>
                  <a:pt x="40" y="325"/>
                </a:lnTo>
                <a:lnTo>
                  <a:pt x="45" y="334"/>
                </a:lnTo>
                <a:lnTo>
                  <a:pt x="49" y="340"/>
                </a:lnTo>
                <a:lnTo>
                  <a:pt x="37" y="348"/>
                </a:lnTo>
                <a:close/>
                <a:moveTo>
                  <a:pt x="11" y="295"/>
                </a:moveTo>
                <a:lnTo>
                  <a:pt x="10" y="292"/>
                </a:lnTo>
                <a:lnTo>
                  <a:pt x="7" y="281"/>
                </a:lnTo>
                <a:lnTo>
                  <a:pt x="5" y="270"/>
                </a:lnTo>
                <a:lnTo>
                  <a:pt x="3" y="259"/>
                </a:lnTo>
                <a:lnTo>
                  <a:pt x="2" y="252"/>
                </a:lnTo>
                <a:lnTo>
                  <a:pt x="16" y="251"/>
                </a:lnTo>
                <a:lnTo>
                  <a:pt x="17" y="257"/>
                </a:lnTo>
                <a:lnTo>
                  <a:pt x="19" y="267"/>
                </a:lnTo>
                <a:lnTo>
                  <a:pt x="21" y="277"/>
                </a:lnTo>
                <a:lnTo>
                  <a:pt x="24" y="287"/>
                </a:lnTo>
                <a:lnTo>
                  <a:pt x="25" y="291"/>
                </a:lnTo>
                <a:lnTo>
                  <a:pt x="11" y="295"/>
                </a:lnTo>
                <a:close/>
                <a:moveTo>
                  <a:pt x="0" y="238"/>
                </a:moveTo>
                <a:lnTo>
                  <a:pt x="0" y="237"/>
                </a:lnTo>
                <a:lnTo>
                  <a:pt x="15" y="235"/>
                </a:lnTo>
                <a:lnTo>
                  <a:pt x="15" y="237"/>
                </a:lnTo>
                <a:lnTo>
                  <a:pt x="0" y="238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" name="Freeform 22">
            <a:extLst>
              <a:ext uri="{FF2B5EF4-FFF2-40B4-BE49-F238E27FC236}">
                <a16:creationId xmlns:a16="http://schemas.microsoft.com/office/drawing/2014/main" id="{BB2B5EA2-040E-4DCA-9273-4EDEE7B168DA}"/>
              </a:ext>
            </a:extLst>
          </p:cNvPr>
          <p:cNvSpPr>
            <a:spLocks noEditPoints="1"/>
          </p:cNvSpPr>
          <p:nvPr/>
        </p:nvSpPr>
        <p:spPr bwMode="auto">
          <a:xfrm>
            <a:off x="6460762" y="2618605"/>
            <a:ext cx="1499201" cy="1499201"/>
          </a:xfrm>
          <a:custGeom>
            <a:avLst/>
            <a:gdLst>
              <a:gd name="T0" fmla="*/ 2 w 450"/>
              <a:gd name="T1" fmla="*/ 192 h 450"/>
              <a:gd name="T2" fmla="*/ 15 w 450"/>
              <a:gd name="T3" fmla="*/ 236 h 450"/>
              <a:gd name="T4" fmla="*/ 14 w 450"/>
              <a:gd name="T5" fmla="*/ 148 h 450"/>
              <a:gd name="T6" fmla="*/ 27 w 450"/>
              <a:gd name="T7" fmla="*/ 152 h 450"/>
              <a:gd name="T8" fmla="*/ 25 w 450"/>
              <a:gd name="T9" fmla="*/ 123 h 450"/>
              <a:gd name="T10" fmla="*/ 48 w 450"/>
              <a:gd name="T11" fmla="*/ 85 h 450"/>
              <a:gd name="T12" fmla="*/ 40 w 450"/>
              <a:gd name="T13" fmla="*/ 124 h 450"/>
              <a:gd name="T14" fmla="*/ 66 w 450"/>
              <a:gd name="T15" fmla="*/ 66 h 450"/>
              <a:gd name="T16" fmla="*/ 91 w 450"/>
              <a:gd name="T17" fmla="*/ 62 h 450"/>
              <a:gd name="T18" fmla="*/ 58 w 450"/>
              <a:gd name="T19" fmla="*/ 74 h 450"/>
              <a:gd name="T20" fmla="*/ 137 w 450"/>
              <a:gd name="T21" fmla="*/ 17 h 450"/>
              <a:gd name="T22" fmla="*/ 125 w 450"/>
              <a:gd name="T23" fmla="*/ 39 h 450"/>
              <a:gd name="T24" fmla="*/ 158 w 450"/>
              <a:gd name="T25" fmla="*/ 10 h 450"/>
              <a:gd name="T26" fmla="*/ 200 w 450"/>
              <a:gd name="T27" fmla="*/ 15 h 450"/>
              <a:gd name="T28" fmla="*/ 160 w 450"/>
              <a:gd name="T29" fmla="*/ 24 h 450"/>
              <a:gd name="T30" fmla="*/ 236 w 450"/>
              <a:gd name="T31" fmla="*/ 0 h 450"/>
              <a:gd name="T32" fmla="*/ 236 w 450"/>
              <a:gd name="T33" fmla="*/ 14 h 450"/>
              <a:gd name="T34" fmla="*/ 272 w 450"/>
              <a:gd name="T35" fmla="*/ 5 h 450"/>
              <a:gd name="T36" fmla="*/ 314 w 450"/>
              <a:gd name="T37" fmla="*/ 18 h 450"/>
              <a:gd name="T38" fmla="*/ 278 w 450"/>
              <a:gd name="T39" fmla="*/ 21 h 450"/>
              <a:gd name="T40" fmla="*/ 341 w 450"/>
              <a:gd name="T41" fmla="*/ 32 h 450"/>
              <a:gd name="T42" fmla="*/ 351 w 450"/>
              <a:gd name="T43" fmla="*/ 56 h 450"/>
              <a:gd name="T44" fmla="*/ 327 w 450"/>
              <a:gd name="T45" fmla="*/ 24 h 450"/>
              <a:gd name="T46" fmla="*/ 398 w 450"/>
              <a:gd name="T47" fmla="*/ 81 h 450"/>
              <a:gd name="T48" fmla="*/ 374 w 450"/>
              <a:gd name="T49" fmla="*/ 76 h 450"/>
              <a:gd name="T50" fmla="*/ 417 w 450"/>
              <a:gd name="T51" fmla="*/ 108 h 450"/>
              <a:gd name="T52" fmla="*/ 421 w 450"/>
              <a:gd name="T53" fmla="*/ 146 h 450"/>
              <a:gd name="T54" fmla="*/ 401 w 450"/>
              <a:gd name="T55" fmla="*/ 110 h 450"/>
              <a:gd name="T56" fmla="*/ 445 w 450"/>
              <a:gd name="T57" fmla="*/ 179 h 450"/>
              <a:gd name="T58" fmla="*/ 431 w 450"/>
              <a:gd name="T59" fmla="*/ 182 h 450"/>
              <a:gd name="T60" fmla="*/ 450 w 450"/>
              <a:gd name="T61" fmla="*/ 212 h 450"/>
              <a:gd name="T62" fmla="*/ 448 w 450"/>
              <a:gd name="T63" fmla="*/ 256 h 450"/>
              <a:gd name="T64" fmla="*/ 435 w 450"/>
              <a:gd name="T65" fmla="*/ 214 h 450"/>
              <a:gd name="T66" fmla="*/ 440 w 450"/>
              <a:gd name="T67" fmla="*/ 292 h 450"/>
              <a:gd name="T68" fmla="*/ 419 w 450"/>
              <a:gd name="T69" fmla="*/ 307 h 450"/>
              <a:gd name="T70" fmla="*/ 445 w 450"/>
              <a:gd name="T71" fmla="*/ 271 h 450"/>
              <a:gd name="T72" fmla="*/ 405 w 450"/>
              <a:gd name="T73" fmla="*/ 359 h 450"/>
              <a:gd name="T74" fmla="*/ 405 w 450"/>
              <a:gd name="T75" fmla="*/ 334 h 450"/>
              <a:gd name="T76" fmla="*/ 392 w 450"/>
              <a:gd name="T77" fmla="*/ 376 h 450"/>
              <a:gd name="T78" fmla="*/ 352 w 450"/>
              <a:gd name="T79" fmla="*/ 393 h 450"/>
              <a:gd name="T80" fmla="*/ 382 w 450"/>
              <a:gd name="T81" fmla="*/ 365 h 450"/>
              <a:gd name="T82" fmla="*/ 323 w 450"/>
              <a:gd name="T83" fmla="*/ 427 h 450"/>
              <a:gd name="T84" fmla="*/ 316 w 450"/>
              <a:gd name="T85" fmla="*/ 415 h 450"/>
              <a:gd name="T86" fmla="*/ 295 w 450"/>
              <a:gd name="T87" fmla="*/ 438 h 450"/>
              <a:gd name="T88" fmla="*/ 252 w 450"/>
              <a:gd name="T89" fmla="*/ 448 h 450"/>
              <a:gd name="T90" fmla="*/ 287 w 450"/>
              <a:gd name="T91" fmla="*/ 426 h 450"/>
              <a:gd name="T92" fmla="*/ 225 w 450"/>
              <a:gd name="T93" fmla="*/ 450 h 450"/>
              <a:gd name="T94" fmla="*/ 203 w 450"/>
              <a:gd name="T95" fmla="*/ 434 h 450"/>
              <a:gd name="T96" fmla="*/ 238 w 450"/>
              <a:gd name="T97" fmla="*/ 449 h 450"/>
              <a:gd name="T98" fmla="*/ 138 w 450"/>
              <a:gd name="T99" fmla="*/ 432 h 450"/>
              <a:gd name="T100" fmla="*/ 162 w 450"/>
              <a:gd name="T101" fmla="*/ 426 h 450"/>
              <a:gd name="T102" fmla="*/ 118 w 450"/>
              <a:gd name="T103" fmla="*/ 423 h 450"/>
              <a:gd name="T104" fmla="*/ 95 w 450"/>
              <a:gd name="T105" fmla="*/ 391 h 450"/>
              <a:gd name="T106" fmla="*/ 130 w 450"/>
              <a:gd name="T107" fmla="*/ 413 h 450"/>
              <a:gd name="T108" fmla="*/ 59 w 450"/>
              <a:gd name="T109" fmla="*/ 376 h 450"/>
              <a:gd name="T110" fmla="*/ 69 w 450"/>
              <a:gd name="T111" fmla="*/ 366 h 450"/>
              <a:gd name="T112" fmla="*/ 37 w 450"/>
              <a:gd name="T113" fmla="*/ 348 h 450"/>
              <a:gd name="T114" fmla="*/ 16 w 450"/>
              <a:gd name="T115" fmla="*/ 309 h 450"/>
              <a:gd name="T116" fmla="*/ 45 w 450"/>
              <a:gd name="T117" fmla="*/ 334 h 450"/>
              <a:gd name="T118" fmla="*/ 7 w 450"/>
              <a:gd name="T119" fmla="*/ 281 h 450"/>
              <a:gd name="T120" fmla="*/ 17 w 450"/>
              <a:gd name="T121" fmla="*/ 257 h 450"/>
              <a:gd name="T122" fmla="*/ 11 w 450"/>
              <a:gd name="T123" fmla="*/ 295 h 450"/>
              <a:gd name="T124" fmla="*/ 0 w 450"/>
              <a:gd name="T125" fmla="*/ 238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0" y="236"/>
                </a:moveTo>
                <a:lnTo>
                  <a:pt x="0" y="225"/>
                </a:lnTo>
                <a:lnTo>
                  <a:pt x="0" y="213"/>
                </a:lnTo>
                <a:lnTo>
                  <a:pt x="1" y="202"/>
                </a:lnTo>
                <a:lnTo>
                  <a:pt x="2" y="192"/>
                </a:lnTo>
                <a:lnTo>
                  <a:pt x="17" y="194"/>
                </a:lnTo>
                <a:lnTo>
                  <a:pt x="15" y="203"/>
                </a:lnTo>
                <a:lnTo>
                  <a:pt x="15" y="214"/>
                </a:lnTo>
                <a:lnTo>
                  <a:pt x="14" y="225"/>
                </a:lnTo>
                <a:lnTo>
                  <a:pt x="15" y="236"/>
                </a:lnTo>
                <a:lnTo>
                  <a:pt x="0" y="236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8"/>
                </a:lnTo>
                <a:lnTo>
                  <a:pt x="14" y="148"/>
                </a:lnTo>
                <a:lnTo>
                  <a:pt x="18" y="137"/>
                </a:lnTo>
                <a:lnTo>
                  <a:pt x="18" y="136"/>
                </a:lnTo>
                <a:lnTo>
                  <a:pt x="31" y="142"/>
                </a:lnTo>
                <a:lnTo>
                  <a:pt x="31" y="143"/>
                </a:lnTo>
                <a:lnTo>
                  <a:pt x="27" y="152"/>
                </a:lnTo>
                <a:lnTo>
                  <a:pt x="24" y="162"/>
                </a:lnTo>
                <a:lnTo>
                  <a:pt x="21" y="172"/>
                </a:lnTo>
                <a:lnTo>
                  <a:pt x="19" y="181"/>
                </a:lnTo>
                <a:lnTo>
                  <a:pt x="5" y="178"/>
                </a:lnTo>
                <a:close/>
                <a:moveTo>
                  <a:pt x="25" y="123"/>
                </a:moveTo>
                <a:lnTo>
                  <a:pt x="27" y="118"/>
                </a:lnTo>
                <a:lnTo>
                  <a:pt x="33" y="108"/>
                </a:lnTo>
                <a:lnTo>
                  <a:pt x="38" y="99"/>
                </a:lnTo>
                <a:lnTo>
                  <a:pt x="45" y="90"/>
                </a:lnTo>
                <a:lnTo>
                  <a:pt x="48" y="85"/>
                </a:lnTo>
                <a:lnTo>
                  <a:pt x="60" y="94"/>
                </a:lnTo>
                <a:lnTo>
                  <a:pt x="56" y="98"/>
                </a:lnTo>
                <a:lnTo>
                  <a:pt x="50" y="107"/>
                </a:lnTo>
                <a:lnTo>
                  <a:pt x="45" y="115"/>
                </a:lnTo>
                <a:lnTo>
                  <a:pt x="40" y="124"/>
                </a:lnTo>
                <a:lnTo>
                  <a:pt x="37" y="129"/>
                </a:lnTo>
                <a:lnTo>
                  <a:pt x="25" y="123"/>
                </a:lnTo>
                <a:close/>
                <a:moveTo>
                  <a:pt x="58" y="74"/>
                </a:moveTo>
                <a:lnTo>
                  <a:pt x="58" y="74"/>
                </a:lnTo>
                <a:lnTo>
                  <a:pt x="66" y="66"/>
                </a:lnTo>
                <a:lnTo>
                  <a:pt x="74" y="58"/>
                </a:lnTo>
                <a:lnTo>
                  <a:pt x="82" y="51"/>
                </a:lnTo>
                <a:lnTo>
                  <a:pt x="90" y="44"/>
                </a:lnTo>
                <a:lnTo>
                  <a:pt x="99" y="56"/>
                </a:lnTo>
                <a:lnTo>
                  <a:pt x="91" y="62"/>
                </a:lnTo>
                <a:lnTo>
                  <a:pt x="83" y="69"/>
                </a:lnTo>
                <a:lnTo>
                  <a:pt x="76" y="76"/>
                </a:lnTo>
                <a:lnTo>
                  <a:pt x="69" y="83"/>
                </a:lnTo>
                <a:lnTo>
                  <a:pt x="68" y="84"/>
                </a:lnTo>
                <a:lnTo>
                  <a:pt x="58" y="74"/>
                </a:lnTo>
                <a:close/>
                <a:moveTo>
                  <a:pt x="103" y="36"/>
                </a:moveTo>
                <a:lnTo>
                  <a:pt x="108" y="32"/>
                </a:lnTo>
                <a:lnTo>
                  <a:pt x="118" y="27"/>
                </a:lnTo>
                <a:lnTo>
                  <a:pt x="127" y="22"/>
                </a:lnTo>
                <a:lnTo>
                  <a:pt x="137" y="17"/>
                </a:lnTo>
                <a:lnTo>
                  <a:pt x="142" y="16"/>
                </a:lnTo>
                <a:lnTo>
                  <a:pt x="147" y="29"/>
                </a:lnTo>
                <a:lnTo>
                  <a:pt x="143" y="30"/>
                </a:lnTo>
                <a:lnTo>
                  <a:pt x="134" y="35"/>
                </a:lnTo>
                <a:lnTo>
                  <a:pt x="125" y="39"/>
                </a:lnTo>
                <a:lnTo>
                  <a:pt x="116" y="44"/>
                </a:lnTo>
                <a:lnTo>
                  <a:pt x="110" y="48"/>
                </a:lnTo>
                <a:lnTo>
                  <a:pt x="103" y="36"/>
                </a:lnTo>
                <a:close/>
                <a:moveTo>
                  <a:pt x="155" y="11"/>
                </a:moveTo>
                <a:lnTo>
                  <a:pt x="158" y="10"/>
                </a:lnTo>
                <a:lnTo>
                  <a:pt x="169" y="7"/>
                </a:lnTo>
                <a:lnTo>
                  <a:pt x="179" y="4"/>
                </a:lnTo>
                <a:lnTo>
                  <a:pt x="191" y="2"/>
                </a:lnTo>
                <a:lnTo>
                  <a:pt x="198" y="1"/>
                </a:lnTo>
                <a:lnTo>
                  <a:pt x="200" y="15"/>
                </a:lnTo>
                <a:lnTo>
                  <a:pt x="193" y="16"/>
                </a:lnTo>
                <a:lnTo>
                  <a:pt x="183" y="18"/>
                </a:lnTo>
                <a:lnTo>
                  <a:pt x="172" y="21"/>
                </a:lnTo>
                <a:lnTo>
                  <a:pt x="163" y="23"/>
                </a:lnTo>
                <a:lnTo>
                  <a:pt x="160" y="24"/>
                </a:lnTo>
                <a:lnTo>
                  <a:pt x="155" y="11"/>
                </a:lnTo>
                <a:close/>
                <a:moveTo>
                  <a:pt x="213" y="0"/>
                </a:moveTo>
                <a:lnTo>
                  <a:pt x="213" y="0"/>
                </a:lnTo>
                <a:lnTo>
                  <a:pt x="225" y="0"/>
                </a:lnTo>
                <a:lnTo>
                  <a:pt x="236" y="0"/>
                </a:lnTo>
                <a:lnTo>
                  <a:pt x="248" y="1"/>
                </a:lnTo>
                <a:lnTo>
                  <a:pt x="257" y="2"/>
                </a:lnTo>
                <a:lnTo>
                  <a:pt x="255" y="16"/>
                </a:lnTo>
                <a:lnTo>
                  <a:pt x="247" y="15"/>
                </a:lnTo>
                <a:lnTo>
                  <a:pt x="236" y="14"/>
                </a:lnTo>
                <a:lnTo>
                  <a:pt x="225" y="14"/>
                </a:lnTo>
                <a:lnTo>
                  <a:pt x="214" y="14"/>
                </a:lnTo>
                <a:lnTo>
                  <a:pt x="214" y="14"/>
                </a:lnTo>
                <a:lnTo>
                  <a:pt x="213" y="0"/>
                </a:lnTo>
                <a:close/>
                <a:moveTo>
                  <a:pt x="272" y="5"/>
                </a:moveTo>
                <a:lnTo>
                  <a:pt x="281" y="7"/>
                </a:lnTo>
                <a:lnTo>
                  <a:pt x="292" y="10"/>
                </a:lnTo>
                <a:lnTo>
                  <a:pt x="302" y="13"/>
                </a:lnTo>
                <a:lnTo>
                  <a:pt x="312" y="17"/>
                </a:lnTo>
                <a:lnTo>
                  <a:pt x="314" y="18"/>
                </a:lnTo>
                <a:lnTo>
                  <a:pt x="308" y="31"/>
                </a:lnTo>
                <a:lnTo>
                  <a:pt x="307" y="31"/>
                </a:lnTo>
                <a:lnTo>
                  <a:pt x="298" y="27"/>
                </a:lnTo>
                <a:lnTo>
                  <a:pt x="288" y="23"/>
                </a:lnTo>
                <a:lnTo>
                  <a:pt x="278" y="21"/>
                </a:lnTo>
                <a:lnTo>
                  <a:pt x="268" y="19"/>
                </a:lnTo>
                <a:lnTo>
                  <a:pt x="272" y="5"/>
                </a:lnTo>
                <a:close/>
                <a:moveTo>
                  <a:pt x="327" y="24"/>
                </a:moveTo>
                <a:lnTo>
                  <a:pt x="332" y="27"/>
                </a:lnTo>
                <a:lnTo>
                  <a:pt x="341" y="32"/>
                </a:lnTo>
                <a:lnTo>
                  <a:pt x="351" y="38"/>
                </a:lnTo>
                <a:lnTo>
                  <a:pt x="359" y="44"/>
                </a:lnTo>
                <a:lnTo>
                  <a:pt x="364" y="48"/>
                </a:lnTo>
                <a:lnTo>
                  <a:pt x="355" y="59"/>
                </a:lnTo>
                <a:lnTo>
                  <a:pt x="351" y="56"/>
                </a:lnTo>
                <a:lnTo>
                  <a:pt x="343" y="50"/>
                </a:lnTo>
                <a:lnTo>
                  <a:pt x="334" y="44"/>
                </a:lnTo>
                <a:lnTo>
                  <a:pt x="326" y="39"/>
                </a:lnTo>
                <a:lnTo>
                  <a:pt x="320" y="37"/>
                </a:lnTo>
                <a:lnTo>
                  <a:pt x="327" y="24"/>
                </a:lnTo>
                <a:close/>
                <a:moveTo>
                  <a:pt x="375" y="57"/>
                </a:moveTo>
                <a:lnTo>
                  <a:pt x="376" y="58"/>
                </a:lnTo>
                <a:lnTo>
                  <a:pt x="384" y="66"/>
                </a:lnTo>
                <a:lnTo>
                  <a:pt x="391" y="73"/>
                </a:lnTo>
                <a:lnTo>
                  <a:pt x="398" y="81"/>
                </a:lnTo>
                <a:lnTo>
                  <a:pt x="405" y="90"/>
                </a:lnTo>
                <a:lnTo>
                  <a:pt x="394" y="98"/>
                </a:lnTo>
                <a:lnTo>
                  <a:pt x="388" y="91"/>
                </a:lnTo>
                <a:lnTo>
                  <a:pt x="381" y="83"/>
                </a:lnTo>
                <a:lnTo>
                  <a:pt x="374" y="76"/>
                </a:lnTo>
                <a:lnTo>
                  <a:pt x="367" y="69"/>
                </a:lnTo>
                <a:lnTo>
                  <a:pt x="366" y="68"/>
                </a:lnTo>
                <a:lnTo>
                  <a:pt x="375" y="57"/>
                </a:lnTo>
                <a:close/>
                <a:moveTo>
                  <a:pt x="413" y="102"/>
                </a:moveTo>
                <a:lnTo>
                  <a:pt x="417" y="108"/>
                </a:lnTo>
                <a:lnTo>
                  <a:pt x="423" y="117"/>
                </a:lnTo>
                <a:lnTo>
                  <a:pt x="428" y="127"/>
                </a:lnTo>
                <a:lnTo>
                  <a:pt x="432" y="137"/>
                </a:lnTo>
                <a:lnTo>
                  <a:pt x="434" y="141"/>
                </a:lnTo>
                <a:lnTo>
                  <a:pt x="421" y="146"/>
                </a:lnTo>
                <a:lnTo>
                  <a:pt x="419" y="143"/>
                </a:lnTo>
                <a:lnTo>
                  <a:pt x="415" y="134"/>
                </a:lnTo>
                <a:lnTo>
                  <a:pt x="410" y="124"/>
                </a:lnTo>
                <a:lnTo>
                  <a:pt x="405" y="116"/>
                </a:lnTo>
                <a:lnTo>
                  <a:pt x="401" y="110"/>
                </a:lnTo>
                <a:lnTo>
                  <a:pt x="413" y="102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8"/>
                </a:lnTo>
                <a:lnTo>
                  <a:pt x="445" y="179"/>
                </a:lnTo>
                <a:lnTo>
                  <a:pt x="447" y="190"/>
                </a:lnTo>
                <a:lnTo>
                  <a:pt x="448" y="198"/>
                </a:lnTo>
                <a:lnTo>
                  <a:pt x="434" y="200"/>
                </a:lnTo>
                <a:lnTo>
                  <a:pt x="433" y="193"/>
                </a:lnTo>
                <a:lnTo>
                  <a:pt x="431" y="182"/>
                </a:lnTo>
                <a:lnTo>
                  <a:pt x="429" y="172"/>
                </a:lnTo>
                <a:lnTo>
                  <a:pt x="426" y="162"/>
                </a:lnTo>
                <a:lnTo>
                  <a:pt x="425" y="159"/>
                </a:lnTo>
                <a:lnTo>
                  <a:pt x="439" y="155"/>
                </a:lnTo>
                <a:close/>
                <a:moveTo>
                  <a:pt x="450" y="212"/>
                </a:moveTo>
                <a:lnTo>
                  <a:pt x="450" y="213"/>
                </a:lnTo>
                <a:lnTo>
                  <a:pt x="450" y="225"/>
                </a:lnTo>
                <a:lnTo>
                  <a:pt x="450" y="236"/>
                </a:lnTo>
                <a:lnTo>
                  <a:pt x="449" y="248"/>
                </a:lnTo>
                <a:lnTo>
                  <a:pt x="448" y="256"/>
                </a:lnTo>
                <a:lnTo>
                  <a:pt x="434" y="255"/>
                </a:lnTo>
                <a:lnTo>
                  <a:pt x="435" y="246"/>
                </a:lnTo>
                <a:lnTo>
                  <a:pt x="435" y="236"/>
                </a:lnTo>
                <a:lnTo>
                  <a:pt x="436" y="225"/>
                </a:lnTo>
                <a:lnTo>
                  <a:pt x="435" y="214"/>
                </a:lnTo>
                <a:lnTo>
                  <a:pt x="435" y="213"/>
                </a:lnTo>
                <a:lnTo>
                  <a:pt x="450" y="212"/>
                </a:lnTo>
                <a:close/>
                <a:moveTo>
                  <a:pt x="445" y="271"/>
                </a:moveTo>
                <a:lnTo>
                  <a:pt x="443" y="281"/>
                </a:lnTo>
                <a:lnTo>
                  <a:pt x="440" y="292"/>
                </a:lnTo>
                <a:lnTo>
                  <a:pt x="436" y="302"/>
                </a:lnTo>
                <a:lnTo>
                  <a:pt x="432" y="312"/>
                </a:lnTo>
                <a:lnTo>
                  <a:pt x="432" y="313"/>
                </a:lnTo>
                <a:lnTo>
                  <a:pt x="419" y="307"/>
                </a:lnTo>
                <a:lnTo>
                  <a:pt x="419" y="307"/>
                </a:lnTo>
                <a:lnTo>
                  <a:pt x="423" y="297"/>
                </a:lnTo>
                <a:lnTo>
                  <a:pt x="426" y="288"/>
                </a:lnTo>
                <a:lnTo>
                  <a:pt x="429" y="278"/>
                </a:lnTo>
                <a:lnTo>
                  <a:pt x="431" y="268"/>
                </a:lnTo>
                <a:lnTo>
                  <a:pt x="445" y="271"/>
                </a:lnTo>
                <a:close/>
                <a:moveTo>
                  <a:pt x="426" y="326"/>
                </a:moveTo>
                <a:lnTo>
                  <a:pt x="423" y="332"/>
                </a:lnTo>
                <a:lnTo>
                  <a:pt x="417" y="341"/>
                </a:lnTo>
                <a:lnTo>
                  <a:pt x="412" y="350"/>
                </a:lnTo>
                <a:lnTo>
                  <a:pt x="405" y="359"/>
                </a:lnTo>
                <a:lnTo>
                  <a:pt x="402" y="363"/>
                </a:lnTo>
                <a:lnTo>
                  <a:pt x="391" y="355"/>
                </a:lnTo>
                <a:lnTo>
                  <a:pt x="394" y="351"/>
                </a:lnTo>
                <a:lnTo>
                  <a:pt x="400" y="343"/>
                </a:lnTo>
                <a:lnTo>
                  <a:pt x="405" y="334"/>
                </a:lnTo>
                <a:lnTo>
                  <a:pt x="410" y="325"/>
                </a:lnTo>
                <a:lnTo>
                  <a:pt x="413" y="320"/>
                </a:lnTo>
                <a:lnTo>
                  <a:pt x="426" y="326"/>
                </a:lnTo>
                <a:close/>
                <a:moveTo>
                  <a:pt x="393" y="375"/>
                </a:moveTo>
                <a:lnTo>
                  <a:pt x="392" y="376"/>
                </a:lnTo>
                <a:lnTo>
                  <a:pt x="384" y="384"/>
                </a:lnTo>
                <a:lnTo>
                  <a:pt x="376" y="391"/>
                </a:lnTo>
                <a:lnTo>
                  <a:pt x="368" y="398"/>
                </a:lnTo>
                <a:lnTo>
                  <a:pt x="360" y="404"/>
                </a:lnTo>
                <a:lnTo>
                  <a:pt x="352" y="393"/>
                </a:lnTo>
                <a:lnTo>
                  <a:pt x="359" y="387"/>
                </a:lnTo>
                <a:lnTo>
                  <a:pt x="367" y="381"/>
                </a:lnTo>
                <a:lnTo>
                  <a:pt x="374" y="374"/>
                </a:lnTo>
                <a:lnTo>
                  <a:pt x="381" y="367"/>
                </a:lnTo>
                <a:lnTo>
                  <a:pt x="382" y="365"/>
                </a:lnTo>
                <a:lnTo>
                  <a:pt x="393" y="375"/>
                </a:lnTo>
                <a:close/>
                <a:moveTo>
                  <a:pt x="348" y="413"/>
                </a:moveTo>
                <a:lnTo>
                  <a:pt x="342" y="417"/>
                </a:lnTo>
                <a:lnTo>
                  <a:pt x="332" y="422"/>
                </a:lnTo>
                <a:lnTo>
                  <a:pt x="323" y="427"/>
                </a:lnTo>
                <a:lnTo>
                  <a:pt x="313" y="432"/>
                </a:lnTo>
                <a:lnTo>
                  <a:pt x="309" y="433"/>
                </a:lnTo>
                <a:lnTo>
                  <a:pt x="304" y="420"/>
                </a:lnTo>
                <a:lnTo>
                  <a:pt x="307" y="419"/>
                </a:lnTo>
                <a:lnTo>
                  <a:pt x="316" y="415"/>
                </a:lnTo>
                <a:lnTo>
                  <a:pt x="325" y="410"/>
                </a:lnTo>
                <a:lnTo>
                  <a:pt x="334" y="405"/>
                </a:lnTo>
                <a:lnTo>
                  <a:pt x="340" y="401"/>
                </a:lnTo>
                <a:lnTo>
                  <a:pt x="348" y="413"/>
                </a:lnTo>
                <a:close/>
                <a:moveTo>
                  <a:pt x="295" y="438"/>
                </a:moveTo>
                <a:lnTo>
                  <a:pt x="292" y="440"/>
                </a:lnTo>
                <a:lnTo>
                  <a:pt x="281" y="443"/>
                </a:lnTo>
                <a:lnTo>
                  <a:pt x="270" y="445"/>
                </a:lnTo>
                <a:lnTo>
                  <a:pt x="259" y="447"/>
                </a:lnTo>
                <a:lnTo>
                  <a:pt x="252" y="448"/>
                </a:lnTo>
                <a:lnTo>
                  <a:pt x="250" y="434"/>
                </a:lnTo>
                <a:lnTo>
                  <a:pt x="257" y="433"/>
                </a:lnTo>
                <a:lnTo>
                  <a:pt x="267" y="431"/>
                </a:lnTo>
                <a:lnTo>
                  <a:pt x="278" y="429"/>
                </a:lnTo>
                <a:lnTo>
                  <a:pt x="287" y="426"/>
                </a:lnTo>
                <a:lnTo>
                  <a:pt x="291" y="425"/>
                </a:lnTo>
                <a:lnTo>
                  <a:pt x="295" y="438"/>
                </a:lnTo>
                <a:close/>
                <a:moveTo>
                  <a:pt x="238" y="449"/>
                </a:moveTo>
                <a:lnTo>
                  <a:pt x="237" y="449"/>
                </a:lnTo>
                <a:lnTo>
                  <a:pt x="225" y="450"/>
                </a:lnTo>
                <a:lnTo>
                  <a:pt x="214" y="449"/>
                </a:lnTo>
                <a:lnTo>
                  <a:pt x="202" y="449"/>
                </a:lnTo>
                <a:lnTo>
                  <a:pt x="194" y="447"/>
                </a:lnTo>
                <a:lnTo>
                  <a:pt x="196" y="433"/>
                </a:lnTo>
                <a:lnTo>
                  <a:pt x="203" y="434"/>
                </a:lnTo>
                <a:lnTo>
                  <a:pt x="214" y="435"/>
                </a:lnTo>
                <a:lnTo>
                  <a:pt x="225" y="435"/>
                </a:lnTo>
                <a:lnTo>
                  <a:pt x="236" y="435"/>
                </a:lnTo>
                <a:lnTo>
                  <a:pt x="237" y="435"/>
                </a:lnTo>
                <a:lnTo>
                  <a:pt x="238" y="449"/>
                </a:lnTo>
                <a:close/>
                <a:moveTo>
                  <a:pt x="179" y="445"/>
                </a:moveTo>
                <a:lnTo>
                  <a:pt x="169" y="443"/>
                </a:lnTo>
                <a:lnTo>
                  <a:pt x="158" y="440"/>
                </a:lnTo>
                <a:lnTo>
                  <a:pt x="148" y="436"/>
                </a:lnTo>
                <a:lnTo>
                  <a:pt x="138" y="432"/>
                </a:lnTo>
                <a:lnTo>
                  <a:pt x="137" y="432"/>
                </a:lnTo>
                <a:lnTo>
                  <a:pt x="143" y="419"/>
                </a:lnTo>
                <a:lnTo>
                  <a:pt x="143" y="419"/>
                </a:lnTo>
                <a:lnTo>
                  <a:pt x="152" y="423"/>
                </a:lnTo>
                <a:lnTo>
                  <a:pt x="162" y="426"/>
                </a:lnTo>
                <a:lnTo>
                  <a:pt x="172" y="429"/>
                </a:lnTo>
                <a:lnTo>
                  <a:pt x="182" y="431"/>
                </a:lnTo>
                <a:lnTo>
                  <a:pt x="179" y="445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8" y="417"/>
                </a:lnTo>
                <a:lnTo>
                  <a:pt x="99" y="411"/>
                </a:lnTo>
                <a:lnTo>
                  <a:pt x="91" y="405"/>
                </a:lnTo>
                <a:lnTo>
                  <a:pt x="87" y="402"/>
                </a:lnTo>
                <a:lnTo>
                  <a:pt x="95" y="391"/>
                </a:lnTo>
                <a:lnTo>
                  <a:pt x="99" y="394"/>
                </a:lnTo>
                <a:lnTo>
                  <a:pt x="107" y="399"/>
                </a:lnTo>
                <a:lnTo>
                  <a:pt x="116" y="405"/>
                </a:lnTo>
                <a:lnTo>
                  <a:pt x="124" y="410"/>
                </a:lnTo>
                <a:lnTo>
                  <a:pt x="130" y="413"/>
                </a:lnTo>
                <a:lnTo>
                  <a:pt x="124" y="426"/>
                </a:lnTo>
                <a:close/>
                <a:moveTo>
                  <a:pt x="75" y="393"/>
                </a:moveTo>
                <a:lnTo>
                  <a:pt x="74" y="391"/>
                </a:lnTo>
                <a:lnTo>
                  <a:pt x="66" y="384"/>
                </a:lnTo>
                <a:lnTo>
                  <a:pt x="59" y="376"/>
                </a:lnTo>
                <a:lnTo>
                  <a:pt x="52" y="368"/>
                </a:lnTo>
                <a:lnTo>
                  <a:pt x="46" y="360"/>
                </a:lnTo>
                <a:lnTo>
                  <a:pt x="57" y="352"/>
                </a:lnTo>
                <a:lnTo>
                  <a:pt x="62" y="359"/>
                </a:lnTo>
                <a:lnTo>
                  <a:pt x="69" y="366"/>
                </a:lnTo>
                <a:lnTo>
                  <a:pt x="76" y="374"/>
                </a:lnTo>
                <a:lnTo>
                  <a:pt x="83" y="381"/>
                </a:lnTo>
                <a:lnTo>
                  <a:pt x="85" y="382"/>
                </a:lnTo>
                <a:lnTo>
                  <a:pt x="75" y="393"/>
                </a:lnTo>
                <a:close/>
                <a:moveTo>
                  <a:pt x="37" y="348"/>
                </a:moveTo>
                <a:lnTo>
                  <a:pt x="33" y="342"/>
                </a:lnTo>
                <a:lnTo>
                  <a:pt x="27" y="332"/>
                </a:lnTo>
                <a:lnTo>
                  <a:pt x="22" y="323"/>
                </a:lnTo>
                <a:lnTo>
                  <a:pt x="18" y="312"/>
                </a:lnTo>
                <a:lnTo>
                  <a:pt x="16" y="309"/>
                </a:lnTo>
                <a:lnTo>
                  <a:pt x="30" y="304"/>
                </a:lnTo>
                <a:lnTo>
                  <a:pt x="31" y="307"/>
                </a:lnTo>
                <a:lnTo>
                  <a:pt x="35" y="316"/>
                </a:lnTo>
                <a:lnTo>
                  <a:pt x="40" y="325"/>
                </a:lnTo>
                <a:lnTo>
                  <a:pt x="45" y="334"/>
                </a:lnTo>
                <a:lnTo>
                  <a:pt x="49" y="340"/>
                </a:lnTo>
                <a:lnTo>
                  <a:pt x="37" y="348"/>
                </a:lnTo>
                <a:close/>
                <a:moveTo>
                  <a:pt x="11" y="295"/>
                </a:moveTo>
                <a:lnTo>
                  <a:pt x="10" y="292"/>
                </a:lnTo>
                <a:lnTo>
                  <a:pt x="7" y="281"/>
                </a:lnTo>
                <a:lnTo>
                  <a:pt x="5" y="270"/>
                </a:lnTo>
                <a:lnTo>
                  <a:pt x="3" y="259"/>
                </a:lnTo>
                <a:lnTo>
                  <a:pt x="2" y="252"/>
                </a:lnTo>
                <a:lnTo>
                  <a:pt x="16" y="251"/>
                </a:lnTo>
                <a:lnTo>
                  <a:pt x="17" y="257"/>
                </a:lnTo>
                <a:lnTo>
                  <a:pt x="19" y="267"/>
                </a:lnTo>
                <a:lnTo>
                  <a:pt x="21" y="277"/>
                </a:lnTo>
                <a:lnTo>
                  <a:pt x="24" y="287"/>
                </a:lnTo>
                <a:lnTo>
                  <a:pt x="25" y="291"/>
                </a:lnTo>
                <a:lnTo>
                  <a:pt x="11" y="295"/>
                </a:lnTo>
                <a:close/>
                <a:moveTo>
                  <a:pt x="0" y="238"/>
                </a:moveTo>
                <a:lnTo>
                  <a:pt x="0" y="237"/>
                </a:lnTo>
                <a:lnTo>
                  <a:pt x="15" y="235"/>
                </a:lnTo>
                <a:lnTo>
                  <a:pt x="15" y="237"/>
                </a:lnTo>
                <a:lnTo>
                  <a:pt x="0" y="238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" name="Freeform 24">
            <a:extLst>
              <a:ext uri="{FF2B5EF4-FFF2-40B4-BE49-F238E27FC236}">
                <a16:creationId xmlns:a16="http://schemas.microsoft.com/office/drawing/2014/main" id="{4247D3A5-AF6D-470F-9FEC-475915AA9DB9}"/>
              </a:ext>
            </a:extLst>
          </p:cNvPr>
          <p:cNvSpPr>
            <a:spLocks noEditPoints="1"/>
          </p:cNvSpPr>
          <p:nvPr/>
        </p:nvSpPr>
        <p:spPr bwMode="auto">
          <a:xfrm>
            <a:off x="3562306" y="4051175"/>
            <a:ext cx="1495870" cy="1499201"/>
          </a:xfrm>
          <a:custGeom>
            <a:avLst/>
            <a:gdLst>
              <a:gd name="T0" fmla="*/ 16 w 449"/>
              <a:gd name="T1" fmla="*/ 195 h 450"/>
              <a:gd name="T2" fmla="*/ 5 w 449"/>
              <a:gd name="T3" fmla="*/ 178 h 450"/>
              <a:gd name="T4" fmla="*/ 31 w 449"/>
              <a:gd name="T5" fmla="*/ 142 h 450"/>
              <a:gd name="T6" fmla="*/ 5 w 449"/>
              <a:gd name="T7" fmla="*/ 178 h 450"/>
              <a:gd name="T8" fmla="*/ 48 w 449"/>
              <a:gd name="T9" fmla="*/ 86 h 450"/>
              <a:gd name="T10" fmla="*/ 37 w 449"/>
              <a:gd name="T11" fmla="*/ 130 h 450"/>
              <a:gd name="T12" fmla="*/ 81 w 449"/>
              <a:gd name="T13" fmla="*/ 52 h 450"/>
              <a:gd name="T14" fmla="*/ 83 w 449"/>
              <a:gd name="T15" fmla="*/ 69 h 450"/>
              <a:gd name="T16" fmla="*/ 108 w 449"/>
              <a:gd name="T17" fmla="*/ 33 h 450"/>
              <a:gd name="T18" fmla="*/ 142 w 449"/>
              <a:gd name="T19" fmla="*/ 31 h 450"/>
              <a:gd name="T20" fmla="*/ 155 w 449"/>
              <a:gd name="T21" fmla="*/ 11 h 450"/>
              <a:gd name="T22" fmla="*/ 200 w 449"/>
              <a:gd name="T23" fmla="*/ 16 h 450"/>
              <a:gd name="T24" fmla="*/ 155 w 449"/>
              <a:gd name="T25" fmla="*/ 11 h 450"/>
              <a:gd name="T26" fmla="*/ 256 w 449"/>
              <a:gd name="T27" fmla="*/ 3 h 450"/>
              <a:gd name="T28" fmla="*/ 213 w 449"/>
              <a:gd name="T29" fmla="*/ 15 h 450"/>
              <a:gd name="T30" fmla="*/ 311 w 449"/>
              <a:gd name="T31" fmla="*/ 18 h 450"/>
              <a:gd name="T32" fmla="*/ 277 w 449"/>
              <a:gd name="T33" fmla="*/ 21 h 450"/>
              <a:gd name="T34" fmla="*/ 350 w 449"/>
              <a:gd name="T35" fmla="*/ 39 h 450"/>
              <a:gd name="T36" fmla="*/ 333 w 449"/>
              <a:gd name="T37" fmla="*/ 45 h 450"/>
              <a:gd name="T38" fmla="*/ 383 w 449"/>
              <a:gd name="T39" fmla="*/ 66 h 450"/>
              <a:gd name="T40" fmla="*/ 393 w 449"/>
              <a:gd name="T41" fmla="*/ 99 h 450"/>
              <a:gd name="T42" fmla="*/ 374 w 449"/>
              <a:gd name="T43" fmla="*/ 58 h 450"/>
              <a:gd name="T44" fmla="*/ 433 w 449"/>
              <a:gd name="T45" fmla="*/ 142 h 450"/>
              <a:gd name="T46" fmla="*/ 401 w 449"/>
              <a:gd name="T47" fmla="*/ 111 h 450"/>
              <a:gd name="T48" fmla="*/ 446 w 449"/>
              <a:gd name="T49" fmla="*/ 191 h 450"/>
              <a:gd name="T50" fmla="*/ 425 w 449"/>
              <a:gd name="T51" fmla="*/ 163 h 450"/>
              <a:gd name="T52" fmla="*/ 448 w 449"/>
              <a:gd name="T53" fmla="*/ 237 h 450"/>
              <a:gd name="T54" fmla="*/ 434 w 449"/>
              <a:gd name="T55" fmla="*/ 226 h 450"/>
              <a:gd name="T56" fmla="*/ 439 w 449"/>
              <a:gd name="T57" fmla="*/ 292 h 450"/>
              <a:gd name="T58" fmla="*/ 422 w 449"/>
              <a:gd name="T59" fmla="*/ 298 h 450"/>
              <a:gd name="T60" fmla="*/ 422 w 449"/>
              <a:gd name="T61" fmla="*/ 333 h 450"/>
              <a:gd name="T62" fmla="*/ 393 w 449"/>
              <a:gd name="T63" fmla="*/ 352 h 450"/>
              <a:gd name="T64" fmla="*/ 391 w 449"/>
              <a:gd name="T65" fmla="*/ 376 h 450"/>
              <a:gd name="T66" fmla="*/ 358 w 449"/>
              <a:gd name="T67" fmla="*/ 406 h 450"/>
              <a:gd name="T68" fmla="*/ 380 w 449"/>
              <a:gd name="T69" fmla="*/ 367 h 450"/>
              <a:gd name="T70" fmla="*/ 322 w 449"/>
              <a:gd name="T71" fmla="*/ 428 h 450"/>
              <a:gd name="T72" fmla="*/ 324 w 449"/>
              <a:gd name="T73" fmla="*/ 411 h 450"/>
              <a:gd name="T74" fmla="*/ 280 w 449"/>
              <a:gd name="T75" fmla="*/ 443 h 450"/>
              <a:gd name="T76" fmla="*/ 266 w 449"/>
              <a:gd name="T77" fmla="*/ 432 h 450"/>
              <a:gd name="T78" fmla="*/ 236 w 449"/>
              <a:gd name="T79" fmla="*/ 450 h 450"/>
              <a:gd name="T80" fmla="*/ 202 w 449"/>
              <a:gd name="T81" fmla="*/ 435 h 450"/>
              <a:gd name="T82" fmla="*/ 177 w 449"/>
              <a:gd name="T83" fmla="*/ 446 h 450"/>
              <a:gd name="T84" fmla="*/ 141 w 449"/>
              <a:gd name="T85" fmla="*/ 419 h 450"/>
              <a:gd name="T86" fmla="*/ 177 w 449"/>
              <a:gd name="T87" fmla="*/ 446 h 450"/>
              <a:gd name="T88" fmla="*/ 85 w 449"/>
              <a:gd name="T89" fmla="*/ 402 h 450"/>
              <a:gd name="T90" fmla="*/ 129 w 449"/>
              <a:gd name="T91" fmla="*/ 413 h 450"/>
              <a:gd name="T92" fmla="*/ 51 w 449"/>
              <a:gd name="T93" fmla="*/ 369 h 450"/>
              <a:gd name="T94" fmla="*/ 68 w 449"/>
              <a:gd name="T95" fmla="*/ 367 h 450"/>
              <a:gd name="T96" fmla="*/ 32 w 449"/>
              <a:gd name="T97" fmla="*/ 342 h 450"/>
              <a:gd name="T98" fmla="*/ 30 w 449"/>
              <a:gd name="T99" fmla="*/ 307 h 450"/>
              <a:gd name="T100" fmla="*/ 11 w 449"/>
              <a:gd name="T101" fmla="*/ 295 h 450"/>
              <a:gd name="T102" fmla="*/ 15 w 449"/>
              <a:gd name="T103" fmla="*/ 250 h 450"/>
              <a:gd name="T104" fmla="*/ 11 w 449"/>
              <a:gd name="T105" fmla="*/ 295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49" h="450">
                <a:moveTo>
                  <a:pt x="0" y="237"/>
                </a:moveTo>
                <a:lnTo>
                  <a:pt x="0" y="226"/>
                </a:lnTo>
                <a:lnTo>
                  <a:pt x="0" y="214"/>
                </a:lnTo>
                <a:lnTo>
                  <a:pt x="1" y="203"/>
                </a:lnTo>
                <a:lnTo>
                  <a:pt x="2" y="193"/>
                </a:lnTo>
                <a:lnTo>
                  <a:pt x="16" y="195"/>
                </a:lnTo>
                <a:lnTo>
                  <a:pt x="15" y="204"/>
                </a:lnTo>
                <a:lnTo>
                  <a:pt x="14" y="214"/>
                </a:lnTo>
                <a:lnTo>
                  <a:pt x="14" y="225"/>
                </a:lnTo>
                <a:lnTo>
                  <a:pt x="14" y="236"/>
                </a:lnTo>
                <a:lnTo>
                  <a:pt x="0" y="237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9"/>
                </a:lnTo>
                <a:lnTo>
                  <a:pt x="13" y="148"/>
                </a:lnTo>
                <a:lnTo>
                  <a:pt x="17" y="138"/>
                </a:lnTo>
                <a:lnTo>
                  <a:pt x="18" y="136"/>
                </a:lnTo>
                <a:lnTo>
                  <a:pt x="31" y="142"/>
                </a:lnTo>
                <a:lnTo>
                  <a:pt x="30" y="143"/>
                </a:lnTo>
                <a:lnTo>
                  <a:pt x="27" y="153"/>
                </a:lnTo>
                <a:lnTo>
                  <a:pt x="23" y="163"/>
                </a:lnTo>
                <a:lnTo>
                  <a:pt x="21" y="173"/>
                </a:lnTo>
                <a:lnTo>
                  <a:pt x="18" y="182"/>
                </a:lnTo>
                <a:lnTo>
                  <a:pt x="5" y="178"/>
                </a:lnTo>
                <a:close/>
                <a:moveTo>
                  <a:pt x="24" y="123"/>
                </a:moveTo>
                <a:lnTo>
                  <a:pt x="27" y="118"/>
                </a:lnTo>
                <a:lnTo>
                  <a:pt x="32" y="109"/>
                </a:lnTo>
                <a:lnTo>
                  <a:pt x="38" y="100"/>
                </a:lnTo>
                <a:lnTo>
                  <a:pt x="44" y="91"/>
                </a:lnTo>
                <a:lnTo>
                  <a:pt x="48" y="86"/>
                </a:lnTo>
                <a:lnTo>
                  <a:pt x="59" y="95"/>
                </a:lnTo>
                <a:lnTo>
                  <a:pt x="56" y="99"/>
                </a:lnTo>
                <a:lnTo>
                  <a:pt x="50" y="107"/>
                </a:lnTo>
                <a:lnTo>
                  <a:pt x="44" y="116"/>
                </a:lnTo>
                <a:lnTo>
                  <a:pt x="39" y="125"/>
                </a:lnTo>
                <a:lnTo>
                  <a:pt x="37" y="130"/>
                </a:lnTo>
                <a:lnTo>
                  <a:pt x="24" y="123"/>
                </a:lnTo>
                <a:close/>
                <a:moveTo>
                  <a:pt x="57" y="75"/>
                </a:moveTo>
                <a:lnTo>
                  <a:pt x="58" y="74"/>
                </a:lnTo>
                <a:lnTo>
                  <a:pt x="65" y="67"/>
                </a:lnTo>
                <a:lnTo>
                  <a:pt x="73" y="59"/>
                </a:lnTo>
                <a:lnTo>
                  <a:pt x="81" y="52"/>
                </a:lnTo>
                <a:lnTo>
                  <a:pt x="90" y="45"/>
                </a:lnTo>
                <a:lnTo>
                  <a:pt x="90" y="45"/>
                </a:lnTo>
                <a:lnTo>
                  <a:pt x="98" y="57"/>
                </a:lnTo>
                <a:lnTo>
                  <a:pt x="98" y="57"/>
                </a:lnTo>
                <a:lnTo>
                  <a:pt x="91" y="63"/>
                </a:lnTo>
                <a:lnTo>
                  <a:pt x="83" y="69"/>
                </a:lnTo>
                <a:lnTo>
                  <a:pt x="76" y="76"/>
                </a:lnTo>
                <a:lnTo>
                  <a:pt x="69" y="84"/>
                </a:lnTo>
                <a:lnTo>
                  <a:pt x="68" y="84"/>
                </a:lnTo>
                <a:lnTo>
                  <a:pt x="57" y="75"/>
                </a:lnTo>
                <a:close/>
                <a:moveTo>
                  <a:pt x="102" y="37"/>
                </a:moveTo>
                <a:lnTo>
                  <a:pt x="108" y="33"/>
                </a:lnTo>
                <a:lnTo>
                  <a:pt x="117" y="28"/>
                </a:lnTo>
                <a:lnTo>
                  <a:pt x="127" y="23"/>
                </a:lnTo>
                <a:lnTo>
                  <a:pt x="137" y="18"/>
                </a:lnTo>
                <a:lnTo>
                  <a:pt x="141" y="16"/>
                </a:lnTo>
                <a:lnTo>
                  <a:pt x="146" y="30"/>
                </a:lnTo>
                <a:lnTo>
                  <a:pt x="142" y="31"/>
                </a:lnTo>
                <a:lnTo>
                  <a:pt x="133" y="35"/>
                </a:lnTo>
                <a:lnTo>
                  <a:pt x="124" y="40"/>
                </a:lnTo>
                <a:lnTo>
                  <a:pt x="115" y="45"/>
                </a:lnTo>
                <a:lnTo>
                  <a:pt x="110" y="49"/>
                </a:lnTo>
                <a:lnTo>
                  <a:pt x="102" y="37"/>
                </a:lnTo>
                <a:close/>
                <a:moveTo>
                  <a:pt x="155" y="11"/>
                </a:moveTo>
                <a:lnTo>
                  <a:pt x="157" y="11"/>
                </a:lnTo>
                <a:lnTo>
                  <a:pt x="168" y="8"/>
                </a:lnTo>
                <a:lnTo>
                  <a:pt x="179" y="5"/>
                </a:lnTo>
                <a:lnTo>
                  <a:pt x="190" y="3"/>
                </a:lnTo>
                <a:lnTo>
                  <a:pt x="198" y="2"/>
                </a:lnTo>
                <a:lnTo>
                  <a:pt x="200" y="16"/>
                </a:lnTo>
                <a:lnTo>
                  <a:pt x="192" y="17"/>
                </a:lnTo>
                <a:lnTo>
                  <a:pt x="182" y="19"/>
                </a:lnTo>
                <a:lnTo>
                  <a:pt x="172" y="21"/>
                </a:lnTo>
                <a:lnTo>
                  <a:pt x="162" y="24"/>
                </a:lnTo>
                <a:lnTo>
                  <a:pt x="159" y="25"/>
                </a:lnTo>
                <a:lnTo>
                  <a:pt x="155" y="11"/>
                </a:lnTo>
                <a:close/>
                <a:moveTo>
                  <a:pt x="212" y="1"/>
                </a:moveTo>
                <a:lnTo>
                  <a:pt x="212" y="1"/>
                </a:lnTo>
                <a:lnTo>
                  <a:pt x="224" y="0"/>
                </a:lnTo>
                <a:lnTo>
                  <a:pt x="236" y="1"/>
                </a:lnTo>
                <a:lnTo>
                  <a:pt x="247" y="2"/>
                </a:lnTo>
                <a:lnTo>
                  <a:pt x="256" y="3"/>
                </a:lnTo>
                <a:lnTo>
                  <a:pt x="255" y="17"/>
                </a:lnTo>
                <a:lnTo>
                  <a:pt x="246" y="16"/>
                </a:lnTo>
                <a:lnTo>
                  <a:pt x="235" y="15"/>
                </a:lnTo>
                <a:lnTo>
                  <a:pt x="224" y="15"/>
                </a:lnTo>
                <a:lnTo>
                  <a:pt x="214" y="15"/>
                </a:lnTo>
                <a:lnTo>
                  <a:pt x="213" y="15"/>
                </a:lnTo>
                <a:lnTo>
                  <a:pt x="212" y="1"/>
                </a:lnTo>
                <a:close/>
                <a:moveTo>
                  <a:pt x="271" y="5"/>
                </a:moveTo>
                <a:lnTo>
                  <a:pt x="280" y="7"/>
                </a:lnTo>
                <a:lnTo>
                  <a:pt x="291" y="11"/>
                </a:lnTo>
                <a:lnTo>
                  <a:pt x="301" y="14"/>
                </a:lnTo>
                <a:lnTo>
                  <a:pt x="311" y="18"/>
                </a:lnTo>
                <a:lnTo>
                  <a:pt x="313" y="19"/>
                </a:lnTo>
                <a:lnTo>
                  <a:pt x="307" y="32"/>
                </a:lnTo>
                <a:lnTo>
                  <a:pt x="306" y="31"/>
                </a:lnTo>
                <a:lnTo>
                  <a:pt x="297" y="27"/>
                </a:lnTo>
                <a:lnTo>
                  <a:pt x="287" y="24"/>
                </a:lnTo>
                <a:lnTo>
                  <a:pt x="277" y="21"/>
                </a:lnTo>
                <a:lnTo>
                  <a:pt x="268" y="19"/>
                </a:lnTo>
                <a:lnTo>
                  <a:pt x="271" y="5"/>
                </a:lnTo>
                <a:close/>
                <a:moveTo>
                  <a:pt x="326" y="25"/>
                </a:moveTo>
                <a:lnTo>
                  <a:pt x="331" y="28"/>
                </a:lnTo>
                <a:lnTo>
                  <a:pt x="340" y="33"/>
                </a:lnTo>
                <a:lnTo>
                  <a:pt x="350" y="39"/>
                </a:lnTo>
                <a:lnTo>
                  <a:pt x="358" y="45"/>
                </a:lnTo>
                <a:lnTo>
                  <a:pt x="363" y="49"/>
                </a:lnTo>
                <a:lnTo>
                  <a:pt x="355" y="60"/>
                </a:lnTo>
                <a:lnTo>
                  <a:pt x="350" y="57"/>
                </a:lnTo>
                <a:lnTo>
                  <a:pt x="342" y="51"/>
                </a:lnTo>
                <a:lnTo>
                  <a:pt x="333" y="45"/>
                </a:lnTo>
                <a:lnTo>
                  <a:pt x="325" y="40"/>
                </a:lnTo>
                <a:lnTo>
                  <a:pt x="320" y="38"/>
                </a:lnTo>
                <a:lnTo>
                  <a:pt x="326" y="25"/>
                </a:lnTo>
                <a:close/>
                <a:moveTo>
                  <a:pt x="374" y="58"/>
                </a:moveTo>
                <a:lnTo>
                  <a:pt x="375" y="59"/>
                </a:lnTo>
                <a:lnTo>
                  <a:pt x="383" y="66"/>
                </a:lnTo>
                <a:lnTo>
                  <a:pt x="390" y="74"/>
                </a:lnTo>
                <a:lnTo>
                  <a:pt x="397" y="82"/>
                </a:lnTo>
                <a:lnTo>
                  <a:pt x="404" y="91"/>
                </a:lnTo>
                <a:lnTo>
                  <a:pt x="404" y="91"/>
                </a:lnTo>
                <a:lnTo>
                  <a:pt x="393" y="99"/>
                </a:lnTo>
                <a:lnTo>
                  <a:pt x="393" y="99"/>
                </a:lnTo>
                <a:lnTo>
                  <a:pt x="386" y="92"/>
                </a:lnTo>
                <a:lnTo>
                  <a:pt x="380" y="84"/>
                </a:lnTo>
                <a:lnTo>
                  <a:pt x="373" y="77"/>
                </a:lnTo>
                <a:lnTo>
                  <a:pt x="366" y="70"/>
                </a:lnTo>
                <a:lnTo>
                  <a:pt x="365" y="69"/>
                </a:lnTo>
                <a:lnTo>
                  <a:pt x="374" y="58"/>
                </a:lnTo>
                <a:close/>
                <a:moveTo>
                  <a:pt x="413" y="103"/>
                </a:moveTo>
                <a:lnTo>
                  <a:pt x="416" y="109"/>
                </a:lnTo>
                <a:lnTo>
                  <a:pt x="421" y="118"/>
                </a:lnTo>
                <a:lnTo>
                  <a:pt x="426" y="128"/>
                </a:lnTo>
                <a:lnTo>
                  <a:pt x="431" y="138"/>
                </a:lnTo>
                <a:lnTo>
                  <a:pt x="433" y="142"/>
                </a:lnTo>
                <a:lnTo>
                  <a:pt x="420" y="147"/>
                </a:lnTo>
                <a:lnTo>
                  <a:pt x="418" y="144"/>
                </a:lnTo>
                <a:lnTo>
                  <a:pt x="414" y="134"/>
                </a:lnTo>
                <a:lnTo>
                  <a:pt x="409" y="125"/>
                </a:lnTo>
                <a:lnTo>
                  <a:pt x="404" y="116"/>
                </a:lnTo>
                <a:lnTo>
                  <a:pt x="401" y="111"/>
                </a:lnTo>
                <a:lnTo>
                  <a:pt x="413" y="103"/>
                </a:lnTo>
                <a:close/>
                <a:moveTo>
                  <a:pt x="438" y="156"/>
                </a:moveTo>
                <a:lnTo>
                  <a:pt x="438" y="158"/>
                </a:lnTo>
                <a:lnTo>
                  <a:pt x="442" y="169"/>
                </a:lnTo>
                <a:lnTo>
                  <a:pt x="444" y="180"/>
                </a:lnTo>
                <a:lnTo>
                  <a:pt x="446" y="191"/>
                </a:lnTo>
                <a:lnTo>
                  <a:pt x="447" y="199"/>
                </a:lnTo>
                <a:lnTo>
                  <a:pt x="433" y="201"/>
                </a:lnTo>
                <a:lnTo>
                  <a:pt x="432" y="193"/>
                </a:lnTo>
                <a:lnTo>
                  <a:pt x="430" y="183"/>
                </a:lnTo>
                <a:lnTo>
                  <a:pt x="428" y="173"/>
                </a:lnTo>
                <a:lnTo>
                  <a:pt x="425" y="163"/>
                </a:lnTo>
                <a:lnTo>
                  <a:pt x="424" y="161"/>
                </a:lnTo>
                <a:lnTo>
                  <a:pt x="438" y="156"/>
                </a:lnTo>
                <a:close/>
                <a:moveTo>
                  <a:pt x="448" y="214"/>
                </a:moveTo>
                <a:lnTo>
                  <a:pt x="448" y="214"/>
                </a:lnTo>
                <a:lnTo>
                  <a:pt x="449" y="225"/>
                </a:lnTo>
                <a:lnTo>
                  <a:pt x="448" y="237"/>
                </a:lnTo>
                <a:lnTo>
                  <a:pt x="448" y="248"/>
                </a:lnTo>
                <a:lnTo>
                  <a:pt x="446" y="258"/>
                </a:lnTo>
                <a:lnTo>
                  <a:pt x="432" y="256"/>
                </a:lnTo>
                <a:lnTo>
                  <a:pt x="433" y="247"/>
                </a:lnTo>
                <a:lnTo>
                  <a:pt x="434" y="236"/>
                </a:lnTo>
                <a:lnTo>
                  <a:pt x="434" y="226"/>
                </a:lnTo>
                <a:lnTo>
                  <a:pt x="434" y="215"/>
                </a:lnTo>
                <a:lnTo>
                  <a:pt x="434" y="215"/>
                </a:lnTo>
                <a:lnTo>
                  <a:pt x="448" y="214"/>
                </a:lnTo>
                <a:close/>
                <a:moveTo>
                  <a:pt x="444" y="272"/>
                </a:moveTo>
                <a:lnTo>
                  <a:pt x="442" y="282"/>
                </a:lnTo>
                <a:lnTo>
                  <a:pt x="439" y="292"/>
                </a:lnTo>
                <a:lnTo>
                  <a:pt x="435" y="303"/>
                </a:lnTo>
                <a:lnTo>
                  <a:pt x="431" y="313"/>
                </a:lnTo>
                <a:lnTo>
                  <a:pt x="430" y="314"/>
                </a:lnTo>
                <a:lnTo>
                  <a:pt x="417" y="309"/>
                </a:lnTo>
                <a:lnTo>
                  <a:pt x="418" y="308"/>
                </a:lnTo>
                <a:lnTo>
                  <a:pt x="422" y="298"/>
                </a:lnTo>
                <a:lnTo>
                  <a:pt x="425" y="288"/>
                </a:lnTo>
                <a:lnTo>
                  <a:pt x="428" y="278"/>
                </a:lnTo>
                <a:lnTo>
                  <a:pt x="430" y="269"/>
                </a:lnTo>
                <a:lnTo>
                  <a:pt x="444" y="272"/>
                </a:lnTo>
                <a:close/>
                <a:moveTo>
                  <a:pt x="424" y="328"/>
                </a:moveTo>
                <a:lnTo>
                  <a:pt x="422" y="333"/>
                </a:lnTo>
                <a:lnTo>
                  <a:pt x="416" y="342"/>
                </a:lnTo>
                <a:lnTo>
                  <a:pt x="410" y="351"/>
                </a:lnTo>
                <a:lnTo>
                  <a:pt x="404" y="360"/>
                </a:lnTo>
                <a:lnTo>
                  <a:pt x="400" y="365"/>
                </a:lnTo>
                <a:lnTo>
                  <a:pt x="389" y="356"/>
                </a:lnTo>
                <a:lnTo>
                  <a:pt x="393" y="352"/>
                </a:lnTo>
                <a:lnTo>
                  <a:pt x="398" y="343"/>
                </a:lnTo>
                <a:lnTo>
                  <a:pt x="404" y="335"/>
                </a:lnTo>
                <a:lnTo>
                  <a:pt x="409" y="326"/>
                </a:lnTo>
                <a:lnTo>
                  <a:pt x="412" y="321"/>
                </a:lnTo>
                <a:lnTo>
                  <a:pt x="424" y="328"/>
                </a:lnTo>
                <a:close/>
                <a:moveTo>
                  <a:pt x="391" y="376"/>
                </a:moveTo>
                <a:lnTo>
                  <a:pt x="391" y="377"/>
                </a:lnTo>
                <a:lnTo>
                  <a:pt x="383" y="384"/>
                </a:lnTo>
                <a:lnTo>
                  <a:pt x="375" y="392"/>
                </a:lnTo>
                <a:lnTo>
                  <a:pt x="367" y="399"/>
                </a:lnTo>
                <a:lnTo>
                  <a:pt x="359" y="406"/>
                </a:lnTo>
                <a:lnTo>
                  <a:pt x="358" y="406"/>
                </a:lnTo>
                <a:lnTo>
                  <a:pt x="350" y="395"/>
                </a:lnTo>
                <a:lnTo>
                  <a:pt x="350" y="395"/>
                </a:lnTo>
                <a:lnTo>
                  <a:pt x="358" y="388"/>
                </a:lnTo>
                <a:lnTo>
                  <a:pt x="365" y="382"/>
                </a:lnTo>
                <a:lnTo>
                  <a:pt x="373" y="375"/>
                </a:lnTo>
                <a:lnTo>
                  <a:pt x="380" y="367"/>
                </a:lnTo>
                <a:lnTo>
                  <a:pt x="380" y="367"/>
                </a:lnTo>
                <a:lnTo>
                  <a:pt x="391" y="376"/>
                </a:lnTo>
                <a:close/>
                <a:moveTo>
                  <a:pt x="346" y="414"/>
                </a:moveTo>
                <a:lnTo>
                  <a:pt x="341" y="418"/>
                </a:lnTo>
                <a:lnTo>
                  <a:pt x="331" y="423"/>
                </a:lnTo>
                <a:lnTo>
                  <a:pt x="322" y="428"/>
                </a:lnTo>
                <a:lnTo>
                  <a:pt x="312" y="433"/>
                </a:lnTo>
                <a:lnTo>
                  <a:pt x="307" y="434"/>
                </a:lnTo>
                <a:lnTo>
                  <a:pt x="302" y="421"/>
                </a:lnTo>
                <a:lnTo>
                  <a:pt x="306" y="420"/>
                </a:lnTo>
                <a:lnTo>
                  <a:pt x="315" y="416"/>
                </a:lnTo>
                <a:lnTo>
                  <a:pt x="324" y="411"/>
                </a:lnTo>
                <a:lnTo>
                  <a:pt x="333" y="406"/>
                </a:lnTo>
                <a:lnTo>
                  <a:pt x="339" y="402"/>
                </a:lnTo>
                <a:lnTo>
                  <a:pt x="346" y="414"/>
                </a:lnTo>
                <a:close/>
                <a:moveTo>
                  <a:pt x="294" y="439"/>
                </a:moveTo>
                <a:lnTo>
                  <a:pt x="291" y="440"/>
                </a:lnTo>
                <a:lnTo>
                  <a:pt x="280" y="443"/>
                </a:lnTo>
                <a:lnTo>
                  <a:pt x="270" y="446"/>
                </a:lnTo>
                <a:lnTo>
                  <a:pt x="259" y="448"/>
                </a:lnTo>
                <a:lnTo>
                  <a:pt x="251" y="449"/>
                </a:lnTo>
                <a:lnTo>
                  <a:pt x="249" y="435"/>
                </a:lnTo>
                <a:lnTo>
                  <a:pt x="256" y="434"/>
                </a:lnTo>
                <a:lnTo>
                  <a:pt x="266" y="432"/>
                </a:lnTo>
                <a:lnTo>
                  <a:pt x="277" y="430"/>
                </a:lnTo>
                <a:lnTo>
                  <a:pt x="287" y="427"/>
                </a:lnTo>
                <a:lnTo>
                  <a:pt x="289" y="426"/>
                </a:lnTo>
                <a:lnTo>
                  <a:pt x="294" y="439"/>
                </a:lnTo>
                <a:close/>
                <a:moveTo>
                  <a:pt x="236" y="450"/>
                </a:moveTo>
                <a:lnTo>
                  <a:pt x="236" y="450"/>
                </a:lnTo>
                <a:lnTo>
                  <a:pt x="224" y="450"/>
                </a:lnTo>
                <a:lnTo>
                  <a:pt x="213" y="450"/>
                </a:lnTo>
                <a:lnTo>
                  <a:pt x="201" y="449"/>
                </a:lnTo>
                <a:lnTo>
                  <a:pt x="192" y="448"/>
                </a:lnTo>
                <a:lnTo>
                  <a:pt x="194" y="434"/>
                </a:lnTo>
                <a:lnTo>
                  <a:pt x="202" y="435"/>
                </a:lnTo>
                <a:lnTo>
                  <a:pt x="213" y="436"/>
                </a:lnTo>
                <a:lnTo>
                  <a:pt x="224" y="436"/>
                </a:lnTo>
                <a:lnTo>
                  <a:pt x="235" y="436"/>
                </a:lnTo>
                <a:lnTo>
                  <a:pt x="235" y="436"/>
                </a:lnTo>
                <a:lnTo>
                  <a:pt x="236" y="450"/>
                </a:lnTo>
                <a:close/>
                <a:moveTo>
                  <a:pt x="177" y="446"/>
                </a:moveTo>
                <a:lnTo>
                  <a:pt x="168" y="443"/>
                </a:lnTo>
                <a:lnTo>
                  <a:pt x="158" y="440"/>
                </a:lnTo>
                <a:lnTo>
                  <a:pt x="147" y="437"/>
                </a:lnTo>
                <a:lnTo>
                  <a:pt x="137" y="433"/>
                </a:lnTo>
                <a:lnTo>
                  <a:pt x="135" y="432"/>
                </a:lnTo>
                <a:lnTo>
                  <a:pt x="141" y="419"/>
                </a:lnTo>
                <a:lnTo>
                  <a:pt x="142" y="420"/>
                </a:lnTo>
                <a:lnTo>
                  <a:pt x="152" y="423"/>
                </a:lnTo>
                <a:lnTo>
                  <a:pt x="161" y="427"/>
                </a:lnTo>
                <a:lnTo>
                  <a:pt x="171" y="430"/>
                </a:lnTo>
                <a:lnTo>
                  <a:pt x="180" y="432"/>
                </a:lnTo>
                <a:lnTo>
                  <a:pt x="177" y="446"/>
                </a:lnTo>
                <a:close/>
                <a:moveTo>
                  <a:pt x="122" y="426"/>
                </a:moveTo>
                <a:lnTo>
                  <a:pt x="117" y="423"/>
                </a:lnTo>
                <a:lnTo>
                  <a:pt x="108" y="418"/>
                </a:lnTo>
                <a:lnTo>
                  <a:pt x="99" y="412"/>
                </a:lnTo>
                <a:lnTo>
                  <a:pt x="90" y="406"/>
                </a:lnTo>
                <a:lnTo>
                  <a:pt x="85" y="402"/>
                </a:lnTo>
                <a:lnTo>
                  <a:pt x="94" y="391"/>
                </a:lnTo>
                <a:lnTo>
                  <a:pt x="98" y="394"/>
                </a:lnTo>
                <a:lnTo>
                  <a:pt x="106" y="400"/>
                </a:lnTo>
                <a:lnTo>
                  <a:pt x="115" y="406"/>
                </a:lnTo>
                <a:lnTo>
                  <a:pt x="124" y="411"/>
                </a:lnTo>
                <a:lnTo>
                  <a:pt x="129" y="413"/>
                </a:lnTo>
                <a:lnTo>
                  <a:pt x="122" y="426"/>
                </a:lnTo>
                <a:close/>
                <a:moveTo>
                  <a:pt x="74" y="393"/>
                </a:moveTo>
                <a:lnTo>
                  <a:pt x="73" y="392"/>
                </a:lnTo>
                <a:lnTo>
                  <a:pt x="66" y="385"/>
                </a:lnTo>
                <a:lnTo>
                  <a:pt x="58" y="377"/>
                </a:lnTo>
                <a:lnTo>
                  <a:pt x="51" y="369"/>
                </a:lnTo>
                <a:lnTo>
                  <a:pt x="44" y="360"/>
                </a:lnTo>
                <a:lnTo>
                  <a:pt x="44" y="360"/>
                </a:lnTo>
                <a:lnTo>
                  <a:pt x="56" y="351"/>
                </a:lnTo>
                <a:lnTo>
                  <a:pt x="56" y="351"/>
                </a:lnTo>
                <a:lnTo>
                  <a:pt x="62" y="359"/>
                </a:lnTo>
                <a:lnTo>
                  <a:pt x="68" y="367"/>
                </a:lnTo>
                <a:lnTo>
                  <a:pt x="75" y="374"/>
                </a:lnTo>
                <a:lnTo>
                  <a:pt x="83" y="381"/>
                </a:lnTo>
                <a:lnTo>
                  <a:pt x="83" y="382"/>
                </a:lnTo>
                <a:lnTo>
                  <a:pt x="74" y="393"/>
                </a:lnTo>
                <a:close/>
                <a:moveTo>
                  <a:pt x="36" y="348"/>
                </a:moveTo>
                <a:lnTo>
                  <a:pt x="32" y="342"/>
                </a:lnTo>
                <a:lnTo>
                  <a:pt x="27" y="333"/>
                </a:lnTo>
                <a:lnTo>
                  <a:pt x="22" y="323"/>
                </a:lnTo>
                <a:lnTo>
                  <a:pt x="17" y="313"/>
                </a:lnTo>
                <a:lnTo>
                  <a:pt x="16" y="309"/>
                </a:lnTo>
                <a:lnTo>
                  <a:pt x="29" y="303"/>
                </a:lnTo>
                <a:lnTo>
                  <a:pt x="30" y="307"/>
                </a:lnTo>
                <a:lnTo>
                  <a:pt x="35" y="317"/>
                </a:lnTo>
                <a:lnTo>
                  <a:pt x="39" y="326"/>
                </a:lnTo>
                <a:lnTo>
                  <a:pt x="44" y="335"/>
                </a:lnTo>
                <a:lnTo>
                  <a:pt x="48" y="340"/>
                </a:lnTo>
                <a:lnTo>
                  <a:pt x="36" y="348"/>
                </a:lnTo>
                <a:close/>
                <a:moveTo>
                  <a:pt x="11" y="295"/>
                </a:moveTo>
                <a:lnTo>
                  <a:pt x="10" y="293"/>
                </a:lnTo>
                <a:lnTo>
                  <a:pt x="7" y="282"/>
                </a:lnTo>
                <a:lnTo>
                  <a:pt x="4" y="271"/>
                </a:lnTo>
                <a:lnTo>
                  <a:pt x="2" y="260"/>
                </a:lnTo>
                <a:lnTo>
                  <a:pt x="1" y="252"/>
                </a:lnTo>
                <a:lnTo>
                  <a:pt x="15" y="250"/>
                </a:lnTo>
                <a:lnTo>
                  <a:pt x="16" y="257"/>
                </a:lnTo>
                <a:lnTo>
                  <a:pt x="18" y="268"/>
                </a:lnTo>
                <a:lnTo>
                  <a:pt x="20" y="278"/>
                </a:lnTo>
                <a:lnTo>
                  <a:pt x="23" y="288"/>
                </a:lnTo>
                <a:lnTo>
                  <a:pt x="24" y="290"/>
                </a:lnTo>
                <a:lnTo>
                  <a:pt x="11" y="295"/>
                </a:lnTo>
                <a:close/>
                <a:moveTo>
                  <a:pt x="0" y="237"/>
                </a:moveTo>
                <a:lnTo>
                  <a:pt x="0" y="237"/>
                </a:lnTo>
                <a:lnTo>
                  <a:pt x="14" y="236"/>
                </a:lnTo>
                <a:lnTo>
                  <a:pt x="14" y="236"/>
                </a:lnTo>
                <a:lnTo>
                  <a:pt x="0" y="237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" name="Freeform 26">
            <a:extLst>
              <a:ext uri="{FF2B5EF4-FFF2-40B4-BE49-F238E27FC236}">
                <a16:creationId xmlns:a16="http://schemas.microsoft.com/office/drawing/2014/main" id="{35B4771A-DD1F-4546-913B-BD6E1EE50827}"/>
              </a:ext>
            </a:extLst>
          </p:cNvPr>
          <p:cNvSpPr>
            <a:spLocks noEditPoints="1"/>
          </p:cNvSpPr>
          <p:nvPr/>
        </p:nvSpPr>
        <p:spPr bwMode="auto">
          <a:xfrm>
            <a:off x="5008203" y="4067833"/>
            <a:ext cx="1499201" cy="1499201"/>
          </a:xfrm>
          <a:custGeom>
            <a:avLst/>
            <a:gdLst>
              <a:gd name="T0" fmla="*/ 3 w 450"/>
              <a:gd name="T1" fmla="*/ 193 h 450"/>
              <a:gd name="T2" fmla="*/ 15 w 450"/>
              <a:gd name="T3" fmla="*/ 237 h 450"/>
              <a:gd name="T4" fmla="*/ 14 w 450"/>
              <a:gd name="T5" fmla="*/ 148 h 450"/>
              <a:gd name="T6" fmla="*/ 28 w 450"/>
              <a:gd name="T7" fmla="*/ 153 h 450"/>
              <a:gd name="T8" fmla="*/ 25 w 450"/>
              <a:gd name="T9" fmla="*/ 123 h 450"/>
              <a:gd name="T10" fmla="*/ 49 w 450"/>
              <a:gd name="T11" fmla="*/ 86 h 450"/>
              <a:gd name="T12" fmla="*/ 40 w 450"/>
              <a:gd name="T13" fmla="*/ 125 h 450"/>
              <a:gd name="T14" fmla="*/ 66 w 450"/>
              <a:gd name="T15" fmla="*/ 67 h 450"/>
              <a:gd name="T16" fmla="*/ 92 w 450"/>
              <a:gd name="T17" fmla="*/ 63 h 450"/>
              <a:gd name="T18" fmla="*/ 58 w 450"/>
              <a:gd name="T19" fmla="*/ 75 h 450"/>
              <a:gd name="T20" fmla="*/ 138 w 450"/>
              <a:gd name="T21" fmla="*/ 18 h 450"/>
              <a:gd name="T22" fmla="*/ 125 w 450"/>
              <a:gd name="T23" fmla="*/ 40 h 450"/>
              <a:gd name="T24" fmla="*/ 158 w 450"/>
              <a:gd name="T25" fmla="*/ 11 h 450"/>
              <a:gd name="T26" fmla="*/ 201 w 450"/>
              <a:gd name="T27" fmla="*/ 16 h 450"/>
              <a:gd name="T28" fmla="*/ 160 w 450"/>
              <a:gd name="T29" fmla="*/ 25 h 450"/>
              <a:gd name="T30" fmla="*/ 237 w 450"/>
              <a:gd name="T31" fmla="*/ 1 h 450"/>
              <a:gd name="T32" fmla="*/ 236 w 450"/>
              <a:gd name="T33" fmla="*/ 15 h 450"/>
              <a:gd name="T34" fmla="*/ 272 w 450"/>
              <a:gd name="T35" fmla="*/ 5 h 450"/>
              <a:gd name="T36" fmla="*/ 314 w 450"/>
              <a:gd name="T37" fmla="*/ 19 h 450"/>
              <a:gd name="T38" fmla="*/ 278 w 450"/>
              <a:gd name="T39" fmla="*/ 21 h 450"/>
              <a:gd name="T40" fmla="*/ 342 w 450"/>
              <a:gd name="T41" fmla="*/ 33 h 450"/>
              <a:gd name="T42" fmla="*/ 352 w 450"/>
              <a:gd name="T43" fmla="*/ 57 h 450"/>
              <a:gd name="T44" fmla="*/ 327 w 450"/>
              <a:gd name="T45" fmla="*/ 25 h 450"/>
              <a:gd name="T46" fmla="*/ 399 w 450"/>
              <a:gd name="T47" fmla="*/ 82 h 450"/>
              <a:gd name="T48" fmla="*/ 375 w 450"/>
              <a:gd name="T49" fmla="*/ 77 h 450"/>
              <a:gd name="T50" fmla="*/ 418 w 450"/>
              <a:gd name="T51" fmla="*/ 109 h 450"/>
              <a:gd name="T52" fmla="*/ 421 w 450"/>
              <a:gd name="T53" fmla="*/ 147 h 450"/>
              <a:gd name="T54" fmla="*/ 402 w 450"/>
              <a:gd name="T55" fmla="*/ 110 h 450"/>
              <a:gd name="T56" fmla="*/ 446 w 450"/>
              <a:gd name="T57" fmla="*/ 180 h 450"/>
              <a:gd name="T58" fmla="*/ 432 w 450"/>
              <a:gd name="T59" fmla="*/ 183 h 450"/>
              <a:gd name="T60" fmla="*/ 450 w 450"/>
              <a:gd name="T61" fmla="*/ 213 h 450"/>
              <a:gd name="T62" fmla="*/ 448 w 450"/>
              <a:gd name="T63" fmla="*/ 257 h 450"/>
              <a:gd name="T64" fmla="*/ 436 w 450"/>
              <a:gd name="T65" fmla="*/ 215 h 450"/>
              <a:gd name="T66" fmla="*/ 440 w 450"/>
              <a:gd name="T67" fmla="*/ 292 h 450"/>
              <a:gd name="T68" fmla="*/ 419 w 450"/>
              <a:gd name="T69" fmla="*/ 308 h 450"/>
              <a:gd name="T70" fmla="*/ 446 w 450"/>
              <a:gd name="T71" fmla="*/ 272 h 450"/>
              <a:gd name="T72" fmla="*/ 406 w 450"/>
              <a:gd name="T73" fmla="*/ 360 h 450"/>
              <a:gd name="T74" fmla="*/ 406 w 450"/>
              <a:gd name="T75" fmla="*/ 335 h 450"/>
              <a:gd name="T76" fmla="*/ 392 w 450"/>
              <a:gd name="T77" fmla="*/ 377 h 450"/>
              <a:gd name="T78" fmla="*/ 352 w 450"/>
              <a:gd name="T79" fmla="*/ 394 h 450"/>
              <a:gd name="T80" fmla="*/ 382 w 450"/>
              <a:gd name="T81" fmla="*/ 366 h 450"/>
              <a:gd name="T82" fmla="*/ 323 w 450"/>
              <a:gd name="T83" fmla="*/ 428 h 450"/>
              <a:gd name="T84" fmla="*/ 317 w 450"/>
              <a:gd name="T85" fmla="*/ 416 h 450"/>
              <a:gd name="T86" fmla="*/ 296 w 450"/>
              <a:gd name="T87" fmla="*/ 439 h 450"/>
              <a:gd name="T88" fmla="*/ 253 w 450"/>
              <a:gd name="T89" fmla="*/ 449 h 450"/>
              <a:gd name="T90" fmla="*/ 288 w 450"/>
              <a:gd name="T91" fmla="*/ 427 h 450"/>
              <a:gd name="T92" fmla="*/ 226 w 450"/>
              <a:gd name="T93" fmla="*/ 450 h 450"/>
              <a:gd name="T94" fmla="*/ 204 w 450"/>
              <a:gd name="T95" fmla="*/ 435 h 450"/>
              <a:gd name="T96" fmla="*/ 238 w 450"/>
              <a:gd name="T97" fmla="*/ 450 h 450"/>
              <a:gd name="T98" fmla="*/ 138 w 450"/>
              <a:gd name="T99" fmla="*/ 433 h 450"/>
              <a:gd name="T100" fmla="*/ 163 w 450"/>
              <a:gd name="T101" fmla="*/ 427 h 450"/>
              <a:gd name="T102" fmla="*/ 118 w 450"/>
              <a:gd name="T103" fmla="*/ 423 h 450"/>
              <a:gd name="T104" fmla="*/ 96 w 450"/>
              <a:gd name="T105" fmla="*/ 392 h 450"/>
              <a:gd name="T106" fmla="*/ 131 w 450"/>
              <a:gd name="T107" fmla="*/ 414 h 450"/>
              <a:gd name="T108" fmla="*/ 59 w 450"/>
              <a:gd name="T109" fmla="*/ 377 h 450"/>
              <a:gd name="T110" fmla="*/ 69 w 450"/>
              <a:gd name="T111" fmla="*/ 367 h 450"/>
              <a:gd name="T112" fmla="*/ 37 w 450"/>
              <a:gd name="T113" fmla="*/ 349 h 450"/>
              <a:gd name="T114" fmla="*/ 17 w 450"/>
              <a:gd name="T115" fmla="*/ 310 h 450"/>
              <a:gd name="T116" fmla="*/ 45 w 450"/>
              <a:gd name="T117" fmla="*/ 335 h 450"/>
              <a:gd name="T118" fmla="*/ 8 w 450"/>
              <a:gd name="T119" fmla="*/ 282 h 450"/>
              <a:gd name="T120" fmla="*/ 17 w 450"/>
              <a:gd name="T121" fmla="*/ 258 h 450"/>
              <a:gd name="T122" fmla="*/ 12 w 450"/>
              <a:gd name="T123" fmla="*/ 296 h 450"/>
              <a:gd name="T124" fmla="*/ 1 w 450"/>
              <a:gd name="T125" fmla="*/ 239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1" y="237"/>
                </a:moveTo>
                <a:lnTo>
                  <a:pt x="0" y="226"/>
                </a:lnTo>
                <a:lnTo>
                  <a:pt x="1" y="214"/>
                </a:lnTo>
                <a:lnTo>
                  <a:pt x="2" y="203"/>
                </a:lnTo>
                <a:lnTo>
                  <a:pt x="3" y="193"/>
                </a:lnTo>
                <a:lnTo>
                  <a:pt x="17" y="195"/>
                </a:lnTo>
                <a:lnTo>
                  <a:pt x="16" y="204"/>
                </a:lnTo>
                <a:lnTo>
                  <a:pt x="15" y="214"/>
                </a:lnTo>
                <a:lnTo>
                  <a:pt x="15" y="225"/>
                </a:lnTo>
                <a:lnTo>
                  <a:pt x="15" y="237"/>
                </a:lnTo>
                <a:lnTo>
                  <a:pt x="1" y="237"/>
                </a:lnTo>
                <a:close/>
                <a:moveTo>
                  <a:pt x="5" y="179"/>
                </a:moveTo>
                <a:lnTo>
                  <a:pt x="8" y="170"/>
                </a:lnTo>
                <a:lnTo>
                  <a:pt x="11" y="159"/>
                </a:lnTo>
                <a:lnTo>
                  <a:pt x="14" y="148"/>
                </a:lnTo>
                <a:lnTo>
                  <a:pt x="18" y="138"/>
                </a:lnTo>
                <a:lnTo>
                  <a:pt x="19" y="137"/>
                </a:lnTo>
                <a:lnTo>
                  <a:pt x="32" y="142"/>
                </a:lnTo>
                <a:lnTo>
                  <a:pt x="31" y="143"/>
                </a:lnTo>
                <a:lnTo>
                  <a:pt x="28" y="153"/>
                </a:lnTo>
                <a:lnTo>
                  <a:pt x="24" y="163"/>
                </a:lnTo>
                <a:lnTo>
                  <a:pt x="21" y="173"/>
                </a:lnTo>
                <a:lnTo>
                  <a:pt x="19" y="182"/>
                </a:lnTo>
                <a:lnTo>
                  <a:pt x="5" y="179"/>
                </a:lnTo>
                <a:close/>
                <a:moveTo>
                  <a:pt x="25" y="123"/>
                </a:moveTo>
                <a:lnTo>
                  <a:pt x="28" y="118"/>
                </a:lnTo>
                <a:lnTo>
                  <a:pt x="33" y="109"/>
                </a:lnTo>
                <a:lnTo>
                  <a:pt x="39" y="100"/>
                </a:lnTo>
                <a:lnTo>
                  <a:pt x="45" y="91"/>
                </a:lnTo>
                <a:lnTo>
                  <a:pt x="49" y="86"/>
                </a:lnTo>
                <a:lnTo>
                  <a:pt x="60" y="95"/>
                </a:lnTo>
                <a:lnTo>
                  <a:pt x="57" y="99"/>
                </a:lnTo>
                <a:lnTo>
                  <a:pt x="51" y="108"/>
                </a:lnTo>
                <a:lnTo>
                  <a:pt x="45" y="116"/>
                </a:lnTo>
                <a:lnTo>
                  <a:pt x="40" y="125"/>
                </a:lnTo>
                <a:lnTo>
                  <a:pt x="38" y="130"/>
                </a:lnTo>
                <a:lnTo>
                  <a:pt x="25" y="123"/>
                </a:lnTo>
                <a:close/>
                <a:moveTo>
                  <a:pt x="58" y="75"/>
                </a:moveTo>
                <a:lnTo>
                  <a:pt x="59" y="74"/>
                </a:lnTo>
                <a:lnTo>
                  <a:pt x="66" y="67"/>
                </a:lnTo>
                <a:lnTo>
                  <a:pt x="74" y="59"/>
                </a:lnTo>
                <a:lnTo>
                  <a:pt x="82" y="52"/>
                </a:lnTo>
                <a:lnTo>
                  <a:pt x="91" y="45"/>
                </a:lnTo>
                <a:lnTo>
                  <a:pt x="99" y="57"/>
                </a:lnTo>
                <a:lnTo>
                  <a:pt x="92" y="63"/>
                </a:lnTo>
                <a:lnTo>
                  <a:pt x="84" y="69"/>
                </a:lnTo>
                <a:lnTo>
                  <a:pt x="77" y="76"/>
                </a:lnTo>
                <a:lnTo>
                  <a:pt x="70" y="84"/>
                </a:lnTo>
                <a:lnTo>
                  <a:pt x="69" y="84"/>
                </a:lnTo>
                <a:lnTo>
                  <a:pt x="58" y="75"/>
                </a:lnTo>
                <a:close/>
                <a:moveTo>
                  <a:pt x="103" y="37"/>
                </a:moveTo>
                <a:lnTo>
                  <a:pt x="109" y="33"/>
                </a:lnTo>
                <a:lnTo>
                  <a:pt x="118" y="28"/>
                </a:lnTo>
                <a:lnTo>
                  <a:pt x="128" y="23"/>
                </a:lnTo>
                <a:lnTo>
                  <a:pt x="138" y="18"/>
                </a:lnTo>
                <a:lnTo>
                  <a:pt x="142" y="17"/>
                </a:lnTo>
                <a:lnTo>
                  <a:pt x="147" y="30"/>
                </a:lnTo>
                <a:lnTo>
                  <a:pt x="144" y="31"/>
                </a:lnTo>
                <a:lnTo>
                  <a:pt x="134" y="35"/>
                </a:lnTo>
                <a:lnTo>
                  <a:pt x="125" y="40"/>
                </a:lnTo>
                <a:lnTo>
                  <a:pt x="116" y="45"/>
                </a:lnTo>
                <a:lnTo>
                  <a:pt x="111" y="49"/>
                </a:lnTo>
                <a:lnTo>
                  <a:pt x="103" y="37"/>
                </a:lnTo>
                <a:close/>
                <a:moveTo>
                  <a:pt x="156" y="12"/>
                </a:moveTo>
                <a:lnTo>
                  <a:pt x="158" y="11"/>
                </a:lnTo>
                <a:lnTo>
                  <a:pt x="169" y="8"/>
                </a:lnTo>
                <a:lnTo>
                  <a:pt x="180" y="5"/>
                </a:lnTo>
                <a:lnTo>
                  <a:pt x="191" y="3"/>
                </a:lnTo>
                <a:lnTo>
                  <a:pt x="199" y="2"/>
                </a:lnTo>
                <a:lnTo>
                  <a:pt x="201" y="16"/>
                </a:lnTo>
                <a:lnTo>
                  <a:pt x="193" y="17"/>
                </a:lnTo>
                <a:lnTo>
                  <a:pt x="183" y="19"/>
                </a:lnTo>
                <a:lnTo>
                  <a:pt x="173" y="21"/>
                </a:lnTo>
                <a:lnTo>
                  <a:pt x="163" y="24"/>
                </a:lnTo>
                <a:lnTo>
                  <a:pt x="160" y="25"/>
                </a:lnTo>
                <a:lnTo>
                  <a:pt x="156" y="12"/>
                </a:lnTo>
                <a:close/>
                <a:moveTo>
                  <a:pt x="213" y="1"/>
                </a:moveTo>
                <a:lnTo>
                  <a:pt x="214" y="1"/>
                </a:lnTo>
                <a:lnTo>
                  <a:pt x="225" y="0"/>
                </a:lnTo>
                <a:lnTo>
                  <a:pt x="237" y="1"/>
                </a:lnTo>
                <a:lnTo>
                  <a:pt x="248" y="2"/>
                </a:lnTo>
                <a:lnTo>
                  <a:pt x="257" y="3"/>
                </a:lnTo>
                <a:lnTo>
                  <a:pt x="255" y="17"/>
                </a:lnTo>
                <a:lnTo>
                  <a:pt x="247" y="16"/>
                </a:lnTo>
                <a:lnTo>
                  <a:pt x="236" y="15"/>
                </a:lnTo>
                <a:lnTo>
                  <a:pt x="226" y="15"/>
                </a:lnTo>
                <a:lnTo>
                  <a:pt x="215" y="15"/>
                </a:lnTo>
                <a:lnTo>
                  <a:pt x="214" y="15"/>
                </a:lnTo>
                <a:lnTo>
                  <a:pt x="213" y="1"/>
                </a:lnTo>
                <a:close/>
                <a:moveTo>
                  <a:pt x="272" y="5"/>
                </a:moveTo>
                <a:lnTo>
                  <a:pt x="281" y="8"/>
                </a:lnTo>
                <a:lnTo>
                  <a:pt x="292" y="11"/>
                </a:lnTo>
                <a:lnTo>
                  <a:pt x="303" y="14"/>
                </a:lnTo>
                <a:lnTo>
                  <a:pt x="313" y="18"/>
                </a:lnTo>
                <a:lnTo>
                  <a:pt x="314" y="19"/>
                </a:lnTo>
                <a:lnTo>
                  <a:pt x="308" y="32"/>
                </a:lnTo>
                <a:lnTo>
                  <a:pt x="308" y="31"/>
                </a:lnTo>
                <a:lnTo>
                  <a:pt x="298" y="28"/>
                </a:lnTo>
                <a:lnTo>
                  <a:pt x="288" y="24"/>
                </a:lnTo>
                <a:lnTo>
                  <a:pt x="278" y="21"/>
                </a:lnTo>
                <a:lnTo>
                  <a:pt x="269" y="19"/>
                </a:lnTo>
                <a:lnTo>
                  <a:pt x="272" y="5"/>
                </a:lnTo>
                <a:close/>
                <a:moveTo>
                  <a:pt x="327" y="25"/>
                </a:moveTo>
                <a:lnTo>
                  <a:pt x="332" y="28"/>
                </a:lnTo>
                <a:lnTo>
                  <a:pt x="342" y="33"/>
                </a:lnTo>
                <a:lnTo>
                  <a:pt x="351" y="39"/>
                </a:lnTo>
                <a:lnTo>
                  <a:pt x="360" y="45"/>
                </a:lnTo>
                <a:lnTo>
                  <a:pt x="364" y="49"/>
                </a:lnTo>
                <a:lnTo>
                  <a:pt x="355" y="60"/>
                </a:lnTo>
                <a:lnTo>
                  <a:pt x="352" y="57"/>
                </a:lnTo>
                <a:lnTo>
                  <a:pt x="343" y="51"/>
                </a:lnTo>
                <a:lnTo>
                  <a:pt x="335" y="45"/>
                </a:lnTo>
                <a:lnTo>
                  <a:pt x="326" y="40"/>
                </a:lnTo>
                <a:lnTo>
                  <a:pt x="321" y="38"/>
                </a:lnTo>
                <a:lnTo>
                  <a:pt x="327" y="25"/>
                </a:lnTo>
                <a:close/>
                <a:moveTo>
                  <a:pt x="375" y="58"/>
                </a:moveTo>
                <a:lnTo>
                  <a:pt x="377" y="59"/>
                </a:lnTo>
                <a:lnTo>
                  <a:pt x="384" y="66"/>
                </a:lnTo>
                <a:lnTo>
                  <a:pt x="392" y="74"/>
                </a:lnTo>
                <a:lnTo>
                  <a:pt x="399" y="82"/>
                </a:lnTo>
                <a:lnTo>
                  <a:pt x="405" y="90"/>
                </a:lnTo>
                <a:lnTo>
                  <a:pt x="394" y="99"/>
                </a:lnTo>
                <a:lnTo>
                  <a:pt x="388" y="92"/>
                </a:lnTo>
                <a:lnTo>
                  <a:pt x="381" y="84"/>
                </a:lnTo>
                <a:lnTo>
                  <a:pt x="375" y="77"/>
                </a:lnTo>
                <a:lnTo>
                  <a:pt x="367" y="70"/>
                </a:lnTo>
                <a:lnTo>
                  <a:pt x="366" y="69"/>
                </a:lnTo>
                <a:lnTo>
                  <a:pt x="375" y="58"/>
                </a:lnTo>
                <a:close/>
                <a:moveTo>
                  <a:pt x="414" y="103"/>
                </a:moveTo>
                <a:lnTo>
                  <a:pt x="418" y="109"/>
                </a:lnTo>
                <a:lnTo>
                  <a:pt x="423" y="118"/>
                </a:lnTo>
                <a:lnTo>
                  <a:pt x="428" y="128"/>
                </a:lnTo>
                <a:lnTo>
                  <a:pt x="433" y="138"/>
                </a:lnTo>
                <a:lnTo>
                  <a:pt x="434" y="142"/>
                </a:lnTo>
                <a:lnTo>
                  <a:pt x="421" y="147"/>
                </a:lnTo>
                <a:lnTo>
                  <a:pt x="420" y="144"/>
                </a:lnTo>
                <a:lnTo>
                  <a:pt x="415" y="134"/>
                </a:lnTo>
                <a:lnTo>
                  <a:pt x="411" y="125"/>
                </a:lnTo>
                <a:lnTo>
                  <a:pt x="406" y="116"/>
                </a:lnTo>
                <a:lnTo>
                  <a:pt x="402" y="110"/>
                </a:lnTo>
                <a:lnTo>
                  <a:pt x="414" y="103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9"/>
                </a:lnTo>
                <a:lnTo>
                  <a:pt x="446" y="180"/>
                </a:lnTo>
                <a:lnTo>
                  <a:pt x="448" y="191"/>
                </a:lnTo>
                <a:lnTo>
                  <a:pt x="449" y="199"/>
                </a:lnTo>
                <a:lnTo>
                  <a:pt x="435" y="200"/>
                </a:lnTo>
                <a:lnTo>
                  <a:pt x="434" y="194"/>
                </a:lnTo>
                <a:lnTo>
                  <a:pt x="432" y="183"/>
                </a:lnTo>
                <a:lnTo>
                  <a:pt x="430" y="173"/>
                </a:lnTo>
                <a:lnTo>
                  <a:pt x="427" y="163"/>
                </a:lnTo>
                <a:lnTo>
                  <a:pt x="426" y="160"/>
                </a:lnTo>
                <a:lnTo>
                  <a:pt x="439" y="155"/>
                </a:lnTo>
                <a:close/>
                <a:moveTo>
                  <a:pt x="450" y="213"/>
                </a:moveTo>
                <a:lnTo>
                  <a:pt x="450" y="214"/>
                </a:lnTo>
                <a:lnTo>
                  <a:pt x="450" y="225"/>
                </a:lnTo>
                <a:lnTo>
                  <a:pt x="450" y="237"/>
                </a:lnTo>
                <a:lnTo>
                  <a:pt x="449" y="248"/>
                </a:lnTo>
                <a:lnTo>
                  <a:pt x="448" y="257"/>
                </a:lnTo>
                <a:lnTo>
                  <a:pt x="434" y="255"/>
                </a:lnTo>
                <a:lnTo>
                  <a:pt x="435" y="247"/>
                </a:lnTo>
                <a:lnTo>
                  <a:pt x="436" y="237"/>
                </a:lnTo>
                <a:lnTo>
                  <a:pt x="436" y="226"/>
                </a:lnTo>
                <a:lnTo>
                  <a:pt x="436" y="215"/>
                </a:lnTo>
                <a:lnTo>
                  <a:pt x="436" y="214"/>
                </a:lnTo>
                <a:lnTo>
                  <a:pt x="450" y="213"/>
                </a:lnTo>
                <a:close/>
                <a:moveTo>
                  <a:pt x="446" y="272"/>
                </a:moveTo>
                <a:lnTo>
                  <a:pt x="443" y="282"/>
                </a:lnTo>
                <a:lnTo>
                  <a:pt x="440" y="292"/>
                </a:lnTo>
                <a:lnTo>
                  <a:pt x="437" y="303"/>
                </a:lnTo>
                <a:lnTo>
                  <a:pt x="433" y="313"/>
                </a:lnTo>
                <a:lnTo>
                  <a:pt x="432" y="314"/>
                </a:lnTo>
                <a:lnTo>
                  <a:pt x="419" y="308"/>
                </a:lnTo>
                <a:lnTo>
                  <a:pt x="419" y="308"/>
                </a:lnTo>
                <a:lnTo>
                  <a:pt x="423" y="298"/>
                </a:lnTo>
                <a:lnTo>
                  <a:pt x="427" y="288"/>
                </a:lnTo>
                <a:lnTo>
                  <a:pt x="429" y="278"/>
                </a:lnTo>
                <a:lnTo>
                  <a:pt x="432" y="269"/>
                </a:lnTo>
                <a:lnTo>
                  <a:pt x="446" y="272"/>
                </a:lnTo>
                <a:close/>
                <a:moveTo>
                  <a:pt x="426" y="327"/>
                </a:moveTo>
                <a:lnTo>
                  <a:pt x="423" y="333"/>
                </a:lnTo>
                <a:lnTo>
                  <a:pt x="418" y="342"/>
                </a:lnTo>
                <a:lnTo>
                  <a:pt x="412" y="351"/>
                </a:lnTo>
                <a:lnTo>
                  <a:pt x="406" y="360"/>
                </a:lnTo>
                <a:lnTo>
                  <a:pt x="402" y="364"/>
                </a:lnTo>
                <a:lnTo>
                  <a:pt x="391" y="355"/>
                </a:lnTo>
                <a:lnTo>
                  <a:pt x="394" y="352"/>
                </a:lnTo>
                <a:lnTo>
                  <a:pt x="400" y="344"/>
                </a:lnTo>
                <a:lnTo>
                  <a:pt x="406" y="335"/>
                </a:lnTo>
                <a:lnTo>
                  <a:pt x="411" y="326"/>
                </a:lnTo>
                <a:lnTo>
                  <a:pt x="413" y="321"/>
                </a:lnTo>
                <a:lnTo>
                  <a:pt x="426" y="327"/>
                </a:lnTo>
                <a:close/>
                <a:moveTo>
                  <a:pt x="393" y="375"/>
                </a:moveTo>
                <a:lnTo>
                  <a:pt x="392" y="377"/>
                </a:lnTo>
                <a:lnTo>
                  <a:pt x="385" y="384"/>
                </a:lnTo>
                <a:lnTo>
                  <a:pt x="377" y="392"/>
                </a:lnTo>
                <a:lnTo>
                  <a:pt x="369" y="399"/>
                </a:lnTo>
                <a:lnTo>
                  <a:pt x="361" y="405"/>
                </a:lnTo>
                <a:lnTo>
                  <a:pt x="352" y="394"/>
                </a:lnTo>
                <a:lnTo>
                  <a:pt x="359" y="388"/>
                </a:lnTo>
                <a:lnTo>
                  <a:pt x="367" y="382"/>
                </a:lnTo>
                <a:lnTo>
                  <a:pt x="374" y="375"/>
                </a:lnTo>
                <a:lnTo>
                  <a:pt x="381" y="367"/>
                </a:lnTo>
                <a:lnTo>
                  <a:pt x="382" y="366"/>
                </a:lnTo>
                <a:lnTo>
                  <a:pt x="393" y="375"/>
                </a:lnTo>
                <a:close/>
                <a:moveTo>
                  <a:pt x="348" y="414"/>
                </a:moveTo>
                <a:lnTo>
                  <a:pt x="342" y="418"/>
                </a:lnTo>
                <a:lnTo>
                  <a:pt x="333" y="423"/>
                </a:lnTo>
                <a:lnTo>
                  <a:pt x="323" y="428"/>
                </a:lnTo>
                <a:lnTo>
                  <a:pt x="313" y="433"/>
                </a:lnTo>
                <a:lnTo>
                  <a:pt x="310" y="434"/>
                </a:lnTo>
                <a:lnTo>
                  <a:pt x="304" y="421"/>
                </a:lnTo>
                <a:lnTo>
                  <a:pt x="307" y="420"/>
                </a:lnTo>
                <a:lnTo>
                  <a:pt x="317" y="416"/>
                </a:lnTo>
                <a:lnTo>
                  <a:pt x="326" y="411"/>
                </a:lnTo>
                <a:lnTo>
                  <a:pt x="334" y="406"/>
                </a:lnTo>
                <a:lnTo>
                  <a:pt x="341" y="402"/>
                </a:lnTo>
                <a:lnTo>
                  <a:pt x="348" y="414"/>
                </a:lnTo>
                <a:close/>
                <a:moveTo>
                  <a:pt x="296" y="439"/>
                </a:moveTo>
                <a:lnTo>
                  <a:pt x="292" y="440"/>
                </a:lnTo>
                <a:lnTo>
                  <a:pt x="282" y="443"/>
                </a:lnTo>
                <a:lnTo>
                  <a:pt x="271" y="446"/>
                </a:lnTo>
                <a:lnTo>
                  <a:pt x="260" y="448"/>
                </a:lnTo>
                <a:lnTo>
                  <a:pt x="253" y="449"/>
                </a:lnTo>
                <a:lnTo>
                  <a:pt x="251" y="435"/>
                </a:lnTo>
                <a:lnTo>
                  <a:pt x="257" y="434"/>
                </a:lnTo>
                <a:lnTo>
                  <a:pt x="268" y="432"/>
                </a:lnTo>
                <a:lnTo>
                  <a:pt x="278" y="430"/>
                </a:lnTo>
                <a:lnTo>
                  <a:pt x="288" y="427"/>
                </a:lnTo>
                <a:lnTo>
                  <a:pt x="291" y="426"/>
                </a:lnTo>
                <a:lnTo>
                  <a:pt x="296" y="439"/>
                </a:lnTo>
                <a:close/>
                <a:moveTo>
                  <a:pt x="238" y="450"/>
                </a:moveTo>
                <a:lnTo>
                  <a:pt x="237" y="450"/>
                </a:lnTo>
                <a:lnTo>
                  <a:pt x="226" y="450"/>
                </a:lnTo>
                <a:lnTo>
                  <a:pt x="214" y="450"/>
                </a:lnTo>
                <a:lnTo>
                  <a:pt x="203" y="449"/>
                </a:lnTo>
                <a:lnTo>
                  <a:pt x="194" y="448"/>
                </a:lnTo>
                <a:lnTo>
                  <a:pt x="196" y="434"/>
                </a:lnTo>
                <a:lnTo>
                  <a:pt x="204" y="435"/>
                </a:lnTo>
                <a:lnTo>
                  <a:pt x="214" y="436"/>
                </a:lnTo>
                <a:lnTo>
                  <a:pt x="225" y="436"/>
                </a:lnTo>
                <a:lnTo>
                  <a:pt x="236" y="436"/>
                </a:lnTo>
                <a:lnTo>
                  <a:pt x="237" y="436"/>
                </a:lnTo>
                <a:lnTo>
                  <a:pt x="238" y="450"/>
                </a:lnTo>
                <a:close/>
                <a:moveTo>
                  <a:pt x="179" y="446"/>
                </a:moveTo>
                <a:lnTo>
                  <a:pt x="169" y="443"/>
                </a:lnTo>
                <a:lnTo>
                  <a:pt x="159" y="440"/>
                </a:lnTo>
                <a:lnTo>
                  <a:pt x="148" y="437"/>
                </a:lnTo>
                <a:lnTo>
                  <a:pt x="138" y="433"/>
                </a:lnTo>
                <a:lnTo>
                  <a:pt x="137" y="433"/>
                </a:lnTo>
                <a:lnTo>
                  <a:pt x="143" y="420"/>
                </a:lnTo>
                <a:lnTo>
                  <a:pt x="143" y="420"/>
                </a:lnTo>
                <a:lnTo>
                  <a:pt x="153" y="423"/>
                </a:lnTo>
                <a:lnTo>
                  <a:pt x="163" y="427"/>
                </a:lnTo>
                <a:lnTo>
                  <a:pt x="173" y="430"/>
                </a:lnTo>
                <a:lnTo>
                  <a:pt x="183" y="432"/>
                </a:lnTo>
                <a:lnTo>
                  <a:pt x="179" y="446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9" y="418"/>
                </a:lnTo>
                <a:lnTo>
                  <a:pt x="100" y="412"/>
                </a:lnTo>
                <a:lnTo>
                  <a:pt x="91" y="406"/>
                </a:lnTo>
                <a:lnTo>
                  <a:pt x="87" y="403"/>
                </a:lnTo>
                <a:lnTo>
                  <a:pt x="96" y="392"/>
                </a:lnTo>
                <a:lnTo>
                  <a:pt x="99" y="394"/>
                </a:lnTo>
                <a:lnTo>
                  <a:pt x="107" y="400"/>
                </a:lnTo>
                <a:lnTo>
                  <a:pt x="116" y="406"/>
                </a:lnTo>
                <a:lnTo>
                  <a:pt x="125" y="411"/>
                </a:lnTo>
                <a:lnTo>
                  <a:pt x="131" y="414"/>
                </a:lnTo>
                <a:lnTo>
                  <a:pt x="124" y="426"/>
                </a:lnTo>
                <a:close/>
                <a:moveTo>
                  <a:pt x="76" y="393"/>
                </a:moveTo>
                <a:lnTo>
                  <a:pt x="74" y="392"/>
                </a:lnTo>
                <a:lnTo>
                  <a:pt x="66" y="385"/>
                </a:lnTo>
                <a:lnTo>
                  <a:pt x="59" y="377"/>
                </a:lnTo>
                <a:lnTo>
                  <a:pt x="52" y="369"/>
                </a:lnTo>
                <a:lnTo>
                  <a:pt x="46" y="361"/>
                </a:lnTo>
                <a:lnTo>
                  <a:pt x="57" y="352"/>
                </a:lnTo>
                <a:lnTo>
                  <a:pt x="63" y="359"/>
                </a:lnTo>
                <a:lnTo>
                  <a:pt x="69" y="367"/>
                </a:lnTo>
                <a:lnTo>
                  <a:pt x="76" y="374"/>
                </a:lnTo>
                <a:lnTo>
                  <a:pt x="84" y="381"/>
                </a:lnTo>
                <a:lnTo>
                  <a:pt x="85" y="383"/>
                </a:lnTo>
                <a:lnTo>
                  <a:pt x="76" y="393"/>
                </a:lnTo>
                <a:close/>
                <a:moveTo>
                  <a:pt x="37" y="349"/>
                </a:moveTo>
                <a:lnTo>
                  <a:pt x="33" y="342"/>
                </a:lnTo>
                <a:lnTo>
                  <a:pt x="28" y="333"/>
                </a:lnTo>
                <a:lnTo>
                  <a:pt x="23" y="323"/>
                </a:lnTo>
                <a:lnTo>
                  <a:pt x="18" y="313"/>
                </a:lnTo>
                <a:lnTo>
                  <a:pt x="17" y="310"/>
                </a:lnTo>
                <a:lnTo>
                  <a:pt x="30" y="305"/>
                </a:lnTo>
                <a:lnTo>
                  <a:pt x="31" y="307"/>
                </a:lnTo>
                <a:lnTo>
                  <a:pt x="35" y="317"/>
                </a:lnTo>
                <a:lnTo>
                  <a:pt x="40" y="326"/>
                </a:lnTo>
                <a:lnTo>
                  <a:pt x="45" y="335"/>
                </a:lnTo>
                <a:lnTo>
                  <a:pt x="49" y="341"/>
                </a:lnTo>
                <a:lnTo>
                  <a:pt x="37" y="349"/>
                </a:lnTo>
                <a:close/>
                <a:moveTo>
                  <a:pt x="12" y="296"/>
                </a:moveTo>
                <a:lnTo>
                  <a:pt x="11" y="293"/>
                </a:lnTo>
                <a:lnTo>
                  <a:pt x="8" y="282"/>
                </a:lnTo>
                <a:lnTo>
                  <a:pt x="5" y="271"/>
                </a:lnTo>
                <a:lnTo>
                  <a:pt x="3" y="260"/>
                </a:lnTo>
                <a:lnTo>
                  <a:pt x="2" y="253"/>
                </a:lnTo>
                <a:lnTo>
                  <a:pt x="16" y="251"/>
                </a:lnTo>
                <a:lnTo>
                  <a:pt x="17" y="258"/>
                </a:lnTo>
                <a:lnTo>
                  <a:pt x="19" y="268"/>
                </a:lnTo>
                <a:lnTo>
                  <a:pt x="21" y="278"/>
                </a:lnTo>
                <a:lnTo>
                  <a:pt x="24" y="288"/>
                </a:lnTo>
                <a:lnTo>
                  <a:pt x="25" y="292"/>
                </a:lnTo>
                <a:lnTo>
                  <a:pt x="12" y="296"/>
                </a:lnTo>
                <a:close/>
                <a:moveTo>
                  <a:pt x="1" y="239"/>
                </a:moveTo>
                <a:lnTo>
                  <a:pt x="1" y="237"/>
                </a:lnTo>
                <a:lnTo>
                  <a:pt x="15" y="236"/>
                </a:lnTo>
                <a:lnTo>
                  <a:pt x="15" y="238"/>
                </a:lnTo>
                <a:lnTo>
                  <a:pt x="1" y="239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5" name="Freeform 28">
            <a:extLst>
              <a:ext uri="{FF2B5EF4-FFF2-40B4-BE49-F238E27FC236}">
                <a16:creationId xmlns:a16="http://schemas.microsoft.com/office/drawing/2014/main" id="{666B9D46-062F-4304-88CF-F623A6CD09C8}"/>
              </a:ext>
            </a:extLst>
          </p:cNvPr>
          <p:cNvSpPr>
            <a:spLocks noEditPoints="1"/>
          </p:cNvSpPr>
          <p:nvPr/>
        </p:nvSpPr>
        <p:spPr bwMode="auto">
          <a:xfrm>
            <a:off x="6460762" y="4084490"/>
            <a:ext cx="1499201" cy="1499201"/>
          </a:xfrm>
          <a:custGeom>
            <a:avLst/>
            <a:gdLst>
              <a:gd name="T0" fmla="*/ 2 w 450"/>
              <a:gd name="T1" fmla="*/ 192 h 450"/>
              <a:gd name="T2" fmla="*/ 15 w 450"/>
              <a:gd name="T3" fmla="*/ 236 h 450"/>
              <a:gd name="T4" fmla="*/ 14 w 450"/>
              <a:gd name="T5" fmla="*/ 148 h 450"/>
              <a:gd name="T6" fmla="*/ 27 w 450"/>
              <a:gd name="T7" fmla="*/ 152 h 450"/>
              <a:gd name="T8" fmla="*/ 25 w 450"/>
              <a:gd name="T9" fmla="*/ 123 h 450"/>
              <a:gd name="T10" fmla="*/ 48 w 450"/>
              <a:gd name="T11" fmla="*/ 85 h 450"/>
              <a:gd name="T12" fmla="*/ 40 w 450"/>
              <a:gd name="T13" fmla="*/ 124 h 450"/>
              <a:gd name="T14" fmla="*/ 66 w 450"/>
              <a:gd name="T15" fmla="*/ 66 h 450"/>
              <a:gd name="T16" fmla="*/ 91 w 450"/>
              <a:gd name="T17" fmla="*/ 62 h 450"/>
              <a:gd name="T18" fmla="*/ 58 w 450"/>
              <a:gd name="T19" fmla="*/ 74 h 450"/>
              <a:gd name="T20" fmla="*/ 137 w 450"/>
              <a:gd name="T21" fmla="*/ 17 h 450"/>
              <a:gd name="T22" fmla="*/ 125 w 450"/>
              <a:gd name="T23" fmla="*/ 39 h 450"/>
              <a:gd name="T24" fmla="*/ 158 w 450"/>
              <a:gd name="T25" fmla="*/ 10 h 450"/>
              <a:gd name="T26" fmla="*/ 200 w 450"/>
              <a:gd name="T27" fmla="*/ 15 h 450"/>
              <a:gd name="T28" fmla="*/ 160 w 450"/>
              <a:gd name="T29" fmla="*/ 24 h 450"/>
              <a:gd name="T30" fmla="*/ 236 w 450"/>
              <a:gd name="T31" fmla="*/ 0 h 450"/>
              <a:gd name="T32" fmla="*/ 236 w 450"/>
              <a:gd name="T33" fmla="*/ 14 h 450"/>
              <a:gd name="T34" fmla="*/ 272 w 450"/>
              <a:gd name="T35" fmla="*/ 5 h 450"/>
              <a:gd name="T36" fmla="*/ 314 w 450"/>
              <a:gd name="T37" fmla="*/ 18 h 450"/>
              <a:gd name="T38" fmla="*/ 278 w 450"/>
              <a:gd name="T39" fmla="*/ 21 h 450"/>
              <a:gd name="T40" fmla="*/ 341 w 450"/>
              <a:gd name="T41" fmla="*/ 32 h 450"/>
              <a:gd name="T42" fmla="*/ 351 w 450"/>
              <a:gd name="T43" fmla="*/ 56 h 450"/>
              <a:gd name="T44" fmla="*/ 327 w 450"/>
              <a:gd name="T45" fmla="*/ 24 h 450"/>
              <a:gd name="T46" fmla="*/ 398 w 450"/>
              <a:gd name="T47" fmla="*/ 81 h 450"/>
              <a:gd name="T48" fmla="*/ 374 w 450"/>
              <a:gd name="T49" fmla="*/ 76 h 450"/>
              <a:gd name="T50" fmla="*/ 417 w 450"/>
              <a:gd name="T51" fmla="*/ 108 h 450"/>
              <a:gd name="T52" fmla="*/ 421 w 450"/>
              <a:gd name="T53" fmla="*/ 146 h 450"/>
              <a:gd name="T54" fmla="*/ 401 w 450"/>
              <a:gd name="T55" fmla="*/ 110 h 450"/>
              <a:gd name="T56" fmla="*/ 445 w 450"/>
              <a:gd name="T57" fmla="*/ 179 h 450"/>
              <a:gd name="T58" fmla="*/ 431 w 450"/>
              <a:gd name="T59" fmla="*/ 182 h 450"/>
              <a:gd name="T60" fmla="*/ 450 w 450"/>
              <a:gd name="T61" fmla="*/ 212 h 450"/>
              <a:gd name="T62" fmla="*/ 448 w 450"/>
              <a:gd name="T63" fmla="*/ 256 h 450"/>
              <a:gd name="T64" fmla="*/ 435 w 450"/>
              <a:gd name="T65" fmla="*/ 214 h 450"/>
              <a:gd name="T66" fmla="*/ 440 w 450"/>
              <a:gd name="T67" fmla="*/ 291 h 450"/>
              <a:gd name="T68" fmla="*/ 419 w 450"/>
              <a:gd name="T69" fmla="*/ 307 h 450"/>
              <a:gd name="T70" fmla="*/ 445 w 450"/>
              <a:gd name="T71" fmla="*/ 271 h 450"/>
              <a:gd name="T72" fmla="*/ 405 w 450"/>
              <a:gd name="T73" fmla="*/ 359 h 450"/>
              <a:gd name="T74" fmla="*/ 405 w 450"/>
              <a:gd name="T75" fmla="*/ 334 h 450"/>
              <a:gd name="T76" fmla="*/ 392 w 450"/>
              <a:gd name="T77" fmla="*/ 376 h 450"/>
              <a:gd name="T78" fmla="*/ 352 w 450"/>
              <a:gd name="T79" fmla="*/ 393 h 450"/>
              <a:gd name="T80" fmla="*/ 382 w 450"/>
              <a:gd name="T81" fmla="*/ 365 h 450"/>
              <a:gd name="T82" fmla="*/ 323 w 450"/>
              <a:gd name="T83" fmla="*/ 427 h 450"/>
              <a:gd name="T84" fmla="*/ 316 w 450"/>
              <a:gd name="T85" fmla="*/ 415 h 450"/>
              <a:gd name="T86" fmla="*/ 295 w 450"/>
              <a:gd name="T87" fmla="*/ 438 h 450"/>
              <a:gd name="T88" fmla="*/ 252 w 450"/>
              <a:gd name="T89" fmla="*/ 448 h 450"/>
              <a:gd name="T90" fmla="*/ 287 w 450"/>
              <a:gd name="T91" fmla="*/ 426 h 450"/>
              <a:gd name="T92" fmla="*/ 225 w 450"/>
              <a:gd name="T93" fmla="*/ 450 h 450"/>
              <a:gd name="T94" fmla="*/ 203 w 450"/>
              <a:gd name="T95" fmla="*/ 434 h 450"/>
              <a:gd name="T96" fmla="*/ 238 w 450"/>
              <a:gd name="T97" fmla="*/ 449 h 450"/>
              <a:gd name="T98" fmla="*/ 138 w 450"/>
              <a:gd name="T99" fmla="*/ 432 h 450"/>
              <a:gd name="T100" fmla="*/ 162 w 450"/>
              <a:gd name="T101" fmla="*/ 426 h 450"/>
              <a:gd name="T102" fmla="*/ 118 w 450"/>
              <a:gd name="T103" fmla="*/ 423 h 450"/>
              <a:gd name="T104" fmla="*/ 95 w 450"/>
              <a:gd name="T105" fmla="*/ 391 h 450"/>
              <a:gd name="T106" fmla="*/ 130 w 450"/>
              <a:gd name="T107" fmla="*/ 413 h 450"/>
              <a:gd name="T108" fmla="*/ 59 w 450"/>
              <a:gd name="T109" fmla="*/ 376 h 450"/>
              <a:gd name="T110" fmla="*/ 69 w 450"/>
              <a:gd name="T111" fmla="*/ 366 h 450"/>
              <a:gd name="T112" fmla="*/ 37 w 450"/>
              <a:gd name="T113" fmla="*/ 348 h 450"/>
              <a:gd name="T114" fmla="*/ 16 w 450"/>
              <a:gd name="T115" fmla="*/ 309 h 450"/>
              <a:gd name="T116" fmla="*/ 45 w 450"/>
              <a:gd name="T117" fmla="*/ 334 h 450"/>
              <a:gd name="T118" fmla="*/ 7 w 450"/>
              <a:gd name="T119" fmla="*/ 281 h 450"/>
              <a:gd name="T120" fmla="*/ 17 w 450"/>
              <a:gd name="T121" fmla="*/ 257 h 450"/>
              <a:gd name="T122" fmla="*/ 11 w 450"/>
              <a:gd name="T123" fmla="*/ 295 h 450"/>
              <a:gd name="T124" fmla="*/ 0 w 450"/>
              <a:gd name="T125" fmla="*/ 238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0" y="236"/>
                </a:moveTo>
                <a:lnTo>
                  <a:pt x="0" y="225"/>
                </a:lnTo>
                <a:lnTo>
                  <a:pt x="0" y="213"/>
                </a:lnTo>
                <a:lnTo>
                  <a:pt x="1" y="202"/>
                </a:lnTo>
                <a:lnTo>
                  <a:pt x="2" y="192"/>
                </a:lnTo>
                <a:lnTo>
                  <a:pt x="17" y="194"/>
                </a:lnTo>
                <a:lnTo>
                  <a:pt x="15" y="203"/>
                </a:lnTo>
                <a:lnTo>
                  <a:pt x="15" y="214"/>
                </a:lnTo>
                <a:lnTo>
                  <a:pt x="14" y="225"/>
                </a:lnTo>
                <a:lnTo>
                  <a:pt x="15" y="236"/>
                </a:lnTo>
                <a:lnTo>
                  <a:pt x="0" y="236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8"/>
                </a:lnTo>
                <a:lnTo>
                  <a:pt x="14" y="148"/>
                </a:lnTo>
                <a:lnTo>
                  <a:pt x="18" y="137"/>
                </a:lnTo>
                <a:lnTo>
                  <a:pt x="18" y="136"/>
                </a:lnTo>
                <a:lnTo>
                  <a:pt x="31" y="141"/>
                </a:lnTo>
                <a:lnTo>
                  <a:pt x="31" y="143"/>
                </a:lnTo>
                <a:lnTo>
                  <a:pt x="27" y="152"/>
                </a:lnTo>
                <a:lnTo>
                  <a:pt x="24" y="162"/>
                </a:lnTo>
                <a:lnTo>
                  <a:pt x="21" y="172"/>
                </a:lnTo>
                <a:lnTo>
                  <a:pt x="19" y="181"/>
                </a:lnTo>
                <a:lnTo>
                  <a:pt x="5" y="178"/>
                </a:lnTo>
                <a:close/>
                <a:moveTo>
                  <a:pt x="25" y="123"/>
                </a:moveTo>
                <a:lnTo>
                  <a:pt x="27" y="118"/>
                </a:lnTo>
                <a:lnTo>
                  <a:pt x="33" y="108"/>
                </a:lnTo>
                <a:lnTo>
                  <a:pt x="38" y="99"/>
                </a:lnTo>
                <a:lnTo>
                  <a:pt x="45" y="90"/>
                </a:lnTo>
                <a:lnTo>
                  <a:pt x="48" y="85"/>
                </a:lnTo>
                <a:lnTo>
                  <a:pt x="60" y="94"/>
                </a:lnTo>
                <a:lnTo>
                  <a:pt x="56" y="98"/>
                </a:lnTo>
                <a:lnTo>
                  <a:pt x="50" y="107"/>
                </a:lnTo>
                <a:lnTo>
                  <a:pt x="45" y="115"/>
                </a:lnTo>
                <a:lnTo>
                  <a:pt x="40" y="124"/>
                </a:lnTo>
                <a:lnTo>
                  <a:pt x="37" y="129"/>
                </a:lnTo>
                <a:lnTo>
                  <a:pt x="25" y="123"/>
                </a:lnTo>
                <a:close/>
                <a:moveTo>
                  <a:pt x="58" y="74"/>
                </a:moveTo>
                <a:lnTo>
                  <a:pt x="58" y="73"/>
                </a:lnTo>
                <a:lnTo>
                  <a:pt x="66" y="66"/>
                </a:lnTo>
                <a:lnTo>
                  <a:pt x="74" y="58"/>
                </a:lnTo>
                <a:lnTo>
                  <a:pt x="82" y="51"/>
                </a:lnTo>
                <a:lnTo>
                  <a:pt x="90" y="44"/>
                </a:lnTo>
                <a:lnTo>
                  <a:pt x="99" y="56"/>
                </a:lnTo>
                <a:lnTo>
                  <a:pt x="91" y="62"/>
                </a:lnTo>
                <a:lnTo>
                  <a:pt x="83" y="69"/>
                </a:lnTo>
                <a:lnTo>
                  <a:pt x="76" y="76"/>
                </a:lnTo>
                <a:lnTo>
                  <a:pt x="69" y="83"/>
                </a:lnTo>
                <a:lnTo>
                  <a:pt x="68" y="84"/>
                </a:lnTo>
                <a:lnTo>
                  <a:pt x="58" y="74"/>
                </a:lnTo>
                <a:close/>
                <a:moveTo>
                  <a:pt x="103" y="36"/>
                </a:moveTo>
                <a:lnTo>
                  <a:pt x="108" y="32"/>
                </a:lnTo>
                <a:lnTo>
                  <a:pt x="118" y="27"/>
                </a:lnTo>
                <a:lnTo>
                  <a:pt x="127" y="22"/>
                </a:lnTo>
                <a:lnTo>
                  <a:pt x="137" y="17"/>
                </a:lnTo>
                <a:lnTo>
                  <a:pt x="142" y="16"/>
                </a:lnTo>
                <a:lnTo>
                  <a:pt x="147" y="29"/>
                </a:lnTo>
                <a:lnTo>
                  <a:pt x="143" y="30"/>
                </a:lnTo>
                <a:lnTo>
                  <a:pt x="134" y="35"/>
                </a:lnTo>
                <a:lnTo>
                  <a:pt x="125" y="39"/>
                </a:lnTo>
                <a:lnTo>
                  <a:pt x="116" y="44"/>
                </a:lnTo>
                <a:lnTo>
                  <a:pt x="110" y="48"/>
                </a:lnTo>
                <a:lnTo>
                  <a:pt x="103" y="36"/>
                </a:lnTo>
                <a:close/>
                <a:moveTo>
                  <a:pt x="155" y="11"/>
                </a:moveTo>
                <a:lnTo>
                  <a:pt x="158" y="10"/>
                </a:lnTo>
                <a:lnTo>
                  <a:pt x="169" y="7"/>
                </a:lnTo>
                <a:lnTo>
                  <a:pt x="179" y="4"/>
                </a:lnTo>
                <a:lnTo>
                  <a:pt x="191" y="2"/>
                </a:lnTo>
                <a:lnTo>
                  <a:pt x="198" y="1"/>
                </a:lnTo>
                <a:lnTo>
                  <a:pt x="200" y="15"/>
                </a:lnTo>
                <a:lnTo>
                  <a:pt x="193" y="16"/>
                </a:lnTo>
                <a:lnTo>
                  <a:pt x="183" y="18"/>
                </a:lnTo>
                <a:lnTo>
                  <a:pt x="172" y="20"/>
                </a:lnTo>
                <a:lnTo>
                  <a:pt x="163" y="23"/>
                </a:lnTo>
                <a:lnTo>
                  <a:pt x="160" y="24"/>
                </a:lnTo>
                <a:lnTo>
                  <a:pt x="155" y="11"/>
                </a:lnTo>
                <a:close/>
                <a:moveTo>
                  <a:pt x="213" y="0"/>
                </a:moveTo>
                <a:lnTo>
                  <a:pt x="213" y="0"/>
                </a:lnTo>
                <a:lnTo>
                  <a:pt x="225" y="0"/>
                </a:lnTo>
                <a:lnTo>
                  <a:pt x="236" y="0"/>
                </a:lnTo>
                <a:lnTo>
                  <a:pt x="248" y="1"/>
                </a:lnTo>
                <a:lnTo>
                  <a:pt x="257" y="2"/>
                </a:lnTo>
                <a:lnTo>
                  <a:pt x="255" y="16"/>
                </a:lnTo>
                <a:lnTo>
                  <a:pt x="247" y="15"/>
                </a:lnTo>
                <a:lnTo>
                  <a:pt x="236" y="14"/>
                </a:lnTo>
                <a:lnTo>
                  <a:pt x="225" y="14"/>
                </a:lnTo>
                <a:lnTo>
                  <a:pt x="214" y="14"/>
                </a:lnTo>
                <a:lnTo>
                  <a:pt x="214" y="14"/>
                </a:lnTo>
                <a:lnTo>
                  <a:pt x="213" y="0"/>
                </a:lnTo>
                <a:close/>
                <a:moveTo>
                  <a:pt x="272" y="5"/>
                </a:moveTo>
                <a:lnTo>
                  <a:pt x="281" y="7"/>
                </a:lnTo>
                <a:lnTo>
                  <a:pt x="292" y="10"/>
                </a:lnTo>
                <a:lnTo>
                  <a:pt x="302" y="13"/>
                </a:lnTo>
                <a:lnTo>
                  <a:pt x="312" y="17"/>
                </a:lnTo>
                <a:lnTo>
                  <a:pt x="314" y="18"/>
                </a:lnTo>
                <a:lnTo>
                  <a:pt x="308" y="31"/>
                </a:lnTo>
                <a:lnTo>
                  <a:pt x="307" y="31"/>
                </a:lnTo>
                <a:lnTo>
                  <a:pt x="298" y="27"/>
                </a:lnTo>
                <a:lnTo>
                  <a:pt x="288" y="23"/>
                </a:lnTo>
                <a:lnTo>
                  <a:pt x="278" y="21"/>
                </a:lnTo>
                <a:lnTo>
                  <a:pt x="268" y="18"/>
                </a:lnTo>
                <a:lnTo>
                  <a:pt x="272" y="5"/>
                </a:lnTo>
                <a:close/>
                <a:moveTo>
                  <a:pt x="327" y="24"/>
                </a:moveTo>
                <a:lnTo>
                  <a:pt x="332" y="27"/>
                </a:lnTo>
                <a:lnTo>
                  <a:pt x="341" y="32"/>
                </a:lnTo>
                <a:lnTo>
                  <a:pt x="351" y="38"/>
                </a:lnTo>
                <a:lnTo>
                  <a:pt x="359" y="44"/>
                </a:lnTo>
                <a:lnTo>
                  <a:pt x="364" y="48"/>
                </a:lnTo>
                <a:lnTo>
                  <a:pt x="355" y="59"/>
                </a:lnTo>
                <a:lnTo>
                  <a:pt x="351" y="56"/>
                </a:lnTo>
                <a:lnTo>
                  <a:pt x="343" y="50"/>
                </a:lnTo>
                <a:lnTo>
                  <a:pt x="334" y="44"/>
                </a:lnTo>
                <a:lnTo>
                  <a:pt x="326" y="39"/>
                </a:lnTo>
                <a:lnTo>
                  <a:pt x="320" y="37"/>
                </a:lnTo>
                <a:lnTo>
                  <a:pt x="327" y="24"/>
                </a:lnTo>
                <a:close/>
                <a:moveTo>
                  <a:pt x="375" y="57"/>
                </a:moveTo>
                <a:lnTo>
                  <a:pt x="376" y="58"/>
                </a:lnTo>
                <a:lnTo>
                  <a:pt x="384" y="66"/>
                </a:lnTo>
                <a:lnTo>
                  <a:pt x="391" y="73"/>
                </a:lnTo>
                <a:lnTo>
                  <a:pt x="398" y="81"/>
                </a:lnTo>
                <a:lnTo>
                  <a:pt x="405" y="90"/>
                </a:lnTo>
                <a:lnTo>
                  <a:pt x="394" y="98"/>
                </a:lnTo>
                <a:lnTo>
                  <a:pt x="388" y="91"/>
                </a:lnTo>
                <a:lnTo>
                  <a:pt x="381" y="83"/>
                </a:lnTo>
                <a:lnTo>
                  <a:pt x="374" y="76"/>
                </a:lnTo>
                <a:lnTo>
                  <a:pt x="367" y="69"/>
                </a:lnTo>
                <a:lnTo>
                  <a:pt x="366" y="68"/>
                </a:lnTo>
                <a:lnTo>
                  <a:pt x="375" y="57"/>
                </a:lnTo>
                <a:close/>
                <a:moveTo>
                  <a:pt x="413" y="102"/>
                </a:moveTo>
                <a:lnTo>
                  <a:pt x="417" y="108"/>
                </a:lnTo>
                <a:lnTo>
                  <a:pt x="423" y="117"/>
                </a:lnTo>
                <a:lnTo>
                  <a:pt x="428" y="127"/>
                </a:lnTo>
                <a:lnTo>
                  <a:pt x="432" y="137"/>
                </a:lnTo>
                <a:lnTo>
                  <a:pt x="434" y="141"/>
                </a:lnTo>
                <a:lnTo>
                  <a:pt x="421" y="146"/>
                </a:lnTo>
                <a:lnTo>
                  <a:pt x="419" y="143"/>
                </a:lnTo>
                <a:lnTo>
                  <a:pt x="415" y="134"/>
                </a:lnTo>
                <a:lnTo>
                  <a:pt x="410" y="124"/>
                </a:lnTo>
                <a:lnTo>
                  <a:pt x="405" y="116"/>
                </a:lnTo>
                <a:lnTo>
                  <a:pt x="401" y="110"/>
                </a:lnTo>
                <a:lnTo>
                  <a:pt x="413" y="102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8"/>
                </a:lnTo>
                <a:lnTo>
                  <a:pt x="445" y="179"/>
                </a:lnTo>
                <a:lnTo>
                  <a:pt x="447" y="190"/>
                </a:lnTo>
                <a:lnTo>
                  <a:pt x="448" y="198"/>
                </a:lnTo>
                <a:lnTo>
                  <a:pt x="434" y="200"/>
                </a:lnTo>
                <a:lnTo>
                  <a:pt x="433" y="193"/>
                </a:lnTo>
                <a:lnTo>
                  <a:pt x="431" y="182"/>
                </a:lnTo>
                <a:lnTo>
                  <a:pt x="429" y="172"/>
                </a:lnTo>
                <a:lnTo>
                  <a:pt x="426" y="162"/>
                </a:lnTo>
                <a:lnTo>
                  <a:pt x="425" y="159"/>
                </a:lnTo>
                <a:lnTo>
                  <a:pt x="439" y="155"/>
                </a:lnTo>
                <a:close/>
                <a:moveTo>
                  <a:pt x="450" y="212"/>
                </a:moveTo>
                <a:lnTo>
                  <a:pt x="450" y="213"/>
                </a:lnTo>
                <a:lnTo>
                  <a:pt x="450" y="225"/>
                </a:lnTo>
                <a:lnTo>
                  <a:pt x="450" y="236"/>
                </a:lnTo>
                <a:lnTo>
                  <a:pt x="449" y="247"/>
                </a:lnTo>
                <a:lnTo>
                  <a:pt x="448" y="256"/>
                </a:lnTo>
                <a:lnTo>
                  <a:pt x="434" y="255"/>
                </a:lnTo>
                <a:lnTo>
                  <a:pt x="435" y="246"/>
                </a:lnTo>
                <a:lnTo>
                  <a:pt x="435" y="236"/>
                </a:lnTo>
                <a:lnTo>
                  <a:pt x="436" y="225"/>
                </a:lnTo>
                <a:lnTo>
                  <a:pt x="435" y="214"/>
                </a:lnTo>
                <a:lnTo>
                  <a:pt x="435" y="213"/>
                </a:lnTo>
                <a:lnTo>
                  <a:pt x="450" y="212"/>
                </a:lnTo>
                <a:close/>
                <a:moveTo>
                  <a:pt x="445" y="271"/>
                </a:moveTo>
                <a:lnTo>
                  <a:pt x="443" y="281"/>
                </a:lnTo>
                <a:lnTo>
                  <a:pt x="440" y="291"/>
                </a:lnTo>
                <a:lnTo>
                  <a:pt x="436" y="302"/>
                </a:lnTo>
                <a:lnTo>
                  <a:pt x="432" y="312"/>
                </a:lnTo>
                <a:lnTo>
                  <a:pt x="432" y="313"/>
                </a:lnTo>
                <a:lnTo>
                  <a:pt x="419" y="307"/>
                </a:lnTo>
                <a:lnTo>
                  <a:pt x="419" y="307"/>
                </a:lnTo>
                <a:lnTo>
                  <a:pt x="423" y="297"/>
                </a:lnTo>
                <a:lnTo>
                  <a:pt x="426" y="288"/>
                </a:lnTo>
                <a:lnTo>
                  <a:pt x="429" y="278"/>
                </a:lnTo>
                <a:lnTo>
                  <a:pt x="431" y="268"/>
                </a:lnTo>
                <a:lnTo>
                  <a:pt x="445" y="271"/>
                </a:lnTo>
                <a:close/>
                <a:moveTo>
                  <a:pt x="426" y="326"/>
                </a:moveTo>
                <a:lnTo>
                  <a:pt x="423" y="332"/>
                </a:lnTo>
                <a:lnTo>
                  <a:pt x="417" y="341"/>
                </a:lnTo>
                <a:lnTo>
                  <a:pt x="412" y="350"/>
                </a:lnTo>
                <a:lnTo>
                  <a:pt x="405" y="359"/>
                </a:lnTo>
                <a:lnTo>
                  <a:pt x="402" y="363"/>
                </a:lnTo>
                <a:lnTo>
                  <a:pt x="391" y="355"/>
                </a:lnTo>
                <a:lnTo>
                  <a:pt x="394" y="351"/>
                </a:lnTo>
                <a:lnTo>
                  <a:pt x="400" y="343"/>
                </a:lnTo>
                <a:lnTo>
                  <a:pt x="405" y="334"/>
                </a:lnTo>
                <a:lnTo>
                  <a:pt x="410" y="325"/>
                </a:lnTo>
                <a:lnTo>
                  <a:pt x="413" y="320"/>
                </a:lnTo>
                <a:lnTo>
                  <a:pt x="426" y="326"/>
                </a:lnTo>
                <a:close/>
                <a:moveTo>
                  <a:pt x="393" y="375"/>
                </a:moveTo>
                <a:lnTo>
                  <a:pt x="392" y="376"/>
                </a:lnTo>
                <a:lnTo>
                  <a:pt x="384" y="384"/>
                </a:lnTo>
                <a:lnTo>
                  <a:pt x="376" y="391"/>
                </a:lnTo>
                <a:lnTo>
                  <a:pt x="368" y="398"/>
                </a:lnTo>
                <a:lnTo>
                  <a:pt x="360" y="404"/>
                </a:lnTo>
                <a:lnTo>
                  <a:pt x="352" y="393"/>
                </a:lnTo>
                <a:lnTo>
                  <a:pt x="359" y="387"/>
                </a:lnTo>
                <a:lnTo>
                  <a:pt x="367" y="381"/>
                </a:lnTo>
                <a:lnTo>
                  <a:pt x="374" y="374"/>
                </a:lnTo>
                <a:lnTo>
                  <a:pt x="381" y="366"/>
                </a:lnTo>
                <a:lnTo>
                  <a:pt x="382" y="365"/>
                </a:lnTo>
                <a:lnTo>
                  <a:pt x="393" y="375"/>
                </a:lnTo>
                <a:close/>
                <a:moveTo>
                  <a:pt x="348" y="413"/>
                </a:moveTo>
                <a:lnTo>
                  <a:pt x="342" y="417"/>
                </a:lnTo>
                <a:lnTo>
                  <a:pt x="332" y="422"/>
                </a:lnTo>
                <a:lnTo>
                  <a:pt x="323" y="427"/>
                </a:lnTo>
                <a:lnTo>
                  <a:pt x="313" y="432"/>
                </a:lnTo>
                <a:lnTo>
                  <a:pt x="309" y="433"/>
                </a:lnTo>
                <a:lnTo>
                  <a:pt x="304" y="420"/>
                </a:lnTo>
                <a:lnTo>
                  <a:pt x="307" y="419"/>
                </a:lnTo>
                <a:lnTo>
                  <a:pt x="316" y="415"/>
                </a:lnTo>
                <a:lnTo>
                  <a:pt x="325" y="410"/>
                </a:lnTo>
                <a:lnTo>
                  <a:pt x="334" y="405"/>
                </a:lnTo>
                <a:lnTo>
                  <a:pt x="340" y="401"/>
                </a:lnTo>
                <a:lnTo>
                  <a:pt x="348" y="413"/>
                </a:lnTo>
                <a:close/>
                <a:moveTo>
                  <a:pt x="295" y="438"/>
                </a:moveTo>
                <a:lnTo>
                  <a:pt x="292" y="440"/>
                </a:lnTo>
                <a:lnTo>
                  <a:pt x="281" y="443"/>
                </a:lnTo>
                <a:lnTo>
                  <a:pt x="270" y="445"/>
                </a:lnTo>
                <a:lnTo>
                  <a:pt x="259" y="447"/>
                </a:lnTo>
                <a:lnTo>
                  <a:pt x="252" y="448"/>
                </a:lnTo>
                <a:lnTo>
                  <a:pt x="250" y="434"/>
                </a:lnTo>
                <a:lnTo>
                  <a:pt x="257" y="433"/>
                </a:lnTo>
                <a:lnTo>
                  <a:pt x="267" y="431"/>
                </a:lnTo>
                <a:lnTo>
                  <a:pt x="278" y="429"/>
                </a:lnTo>
                <a:lnTo>
                  <a:pt x="287" y="426"/>
                </a:lnTo>
                <a:lnTo>
                  <a:pt x="291" y="425"/>
                </a:lnTo>
                <a:lnTo>
                  <a:pt x="295" y="438"/>
                </a:lnTo>
                <a:close/>
                <a:moveTo>
                  <a:pt x="238" y="449"/>
                </a:moveTo>
                <a:lnTo>
                  <a:pt x="237" y="449"/>
                </a:lnTo>
                <a:lnTo>
                  <a:pt x="225" y="450"/>
                </a:lnTo>
                <a:lnTo>
                  <a:pt x="214" y="449"/>
                </a:lnTo>
                <a:lnTo>
                  <a:pt x="202" y="449"/>
                </a:lnTo>
                <a:lnTo>
                  <a:pt x="194" y="447"/>
                </a:lnTo>
                <a:lnTo>
                  <a:pt x="196" y="433"/>
                </a:lnTo>
                <a:lnTo>
                  <a:pt x="203" y="434"/>
                </a:lnTo>
                <a:lnTo>
                  <a:pt x="214" y="435"/>
                </a:lnTo>
                <a:lnTo>
                  <a:pt x="225" y="435"/>
                </a:lnTo>
                <a:lnTo>
                  <a:pt x="236" y="435"/>
                </a:lnTo>
                <a:lnTo>
                  <a:pt x="237" y="435"/>
                </a:lnTo>
                <a:lnTo>
                  <a:pt x="238" y="449"/>
                </a:lnTo>
                <a:close/>
                <a:moveTo>
                  <a:pt x="179" y="445"/>
                </a:moveTo>
                <a:lnTo>
                  <a:pt x="169" y="443"/>
                </a:lnTo>
                <a:lnTo>
                  <a:pt x="158" y="440"/>
                </a:lnTo>
                <a:lnTo>
                  <a:pt x="148" y="436"/>
                </a:lnTo>
                <a:lnTo>
                  <a:pt x="138" y="432"/>
                </a:lnTo>
                <a:lnTo>
                  <a:pt x="137" y="432"/>
                </a:lnTo>
                <a:lnTo>
                  <a:pt x="143" y="419"/>
                </a:lnTo>
                <a:lnTo>
                  <a:pt x="143" y="419"/>
                </a:lnTo>
                <a:lnTo>
                  <a:pt x="152" y="423"/>
                </a:lnTo>
                <a:lnTo>
                  <a:pt x="162" y="426"/>
                </a:lnTo>
                <a:lnTo>
                  <a:pt x="172" y="429"/>
                </a:lnTo>
                <a:lnTo>
                  <a:pt x="182" y="431"/>
                </a:lnTo>
                <a:lnTo>
                  <a:pt x="179" y="445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8" y="417"/>
                </a:lnTo>
                <a:lnTo>
                  <a:pt x="99" y="411"/>
                </a:lnTo>
                <a:lnTo>
                  <a:pt x="91" y="405"/>
                </a:lnTo>
                <a:lnTo>
                  <a:pt x="87" y="402"/>
                </a:lnTo>
                <a:lnTo>
                  <a:pt x="95" y="391"/>
                </a:lnTo>
                <a:lnTo>
                  <a:pt x="99" y="394"/>
                </a:lnTo>
                <a:lnTo>
                  <a:pt x="107" y="399"/>
                </a:lnTo>
                <a:lnTo>
                  <a:pt x="116" y="405"/>
                </a:lnTo>
                <a:lnTo>
                  <a:pt x="124" y="410"/>
                </a:lnTo>
                <a:lnTo>
                  <a:pt x="130" y="413"/>
                </a:lnTo>
                <a:lnTo>
                  <a:pt x="124" y="426"/>
                </a:lnTo>
                <a:close/>
                <a:moveTo>
                  <a:pt x="75" y="393"/>
                </a:moveTo>
                <a:lnTo>
                  <a:pt x="74" y="391"/>
                </a:lnTo>
                <a:lnTo>
                  <a:pt x="66" y="384"/>
                </a:lnTo>
                <a:lnTo>
                  <a:pt x="59" y="376"/>
                </a:lnTo>
                <a:lnTo>
                  <a:pt x="52" y="368"/>
                </a:lnTo>
                <a:lnTo>
                  <a:pt x="46" y="360"/>
                </a:lnTo>
                <a:lnTo>
                  <a:pt x="57" y="352"/>
                </a:lnTo>
                <a:lnTo>
                  <a:pt x="62" y="359"/>
                </a:lnTo>
                <a:lnTo>
                  <a:pt x="69" y="366"/>
                </a:lnTo>
                <a:lnTo>
                  <a:pt x="76" y="374"/>
                </a:lnTo>
                <a:lnTo>
                  <a:pt x="83" y="381"/>
                </a:lnTo>
                <a:lnTo>
                  <a:pt x="85" y="382"/>
                </a:lnTo>
                <a:lnTo>
                  <a:pt x="75" y="393"/>
                </a:lnTo>
                <a:close/>
                <a:moveTo>
                  <a:pt x="37" y="348"/>
                </a:moveTo>
                <a:lnTo>
                  <a:pt x="33" y="342"/>
                </a:lnTo>
                <a:lnTo>
                  <a:pt x="27" y="332"/>
                </a:lnTo>
                <a:lnTo>
                  <a:pt x="22" y="322"/>
                </a:lnTo>
                <a:lnTo>
                  <a:pt x="18" y="312"/>
                </a:lnTo>
                <a:lnTo>
                  <a:pt x="16" y="309"/>
                </a:lnTo>
                <a:lnTo>
                  <a:pt x="30" y="304"/>
                </a:lnTo>
                <a:lnTo>
                  <a:pt x="31" y="307"/>
                </a:lnTo>
                <a:lnTo>
                  <a:pt x="35" y="316"/>
                </a:lnTo>
                <a:lnTo>
                  <a:pt x="40" y="325"/>
                </a:lnTo>
                <a:lnTo>
                  <a:pt x="45" y="334"/>
                </a:lnTo>
                <a:lnTo>
                  <a:pt x="49" y="340"/>
                </a:lnTo>
                <a:lnTo>
                  <a:pt x="37" y="348"/>
                </a:lnTo>
                <a:close/>
                <a:moveTo>
                  <a:pt x="11" y="295"/>
                </a:moveTo>
                <a:lnTo>
                  <a:pt x="10" y="292"/>
                </a:lnTo>
                <a:lnTo>
                  <a:pt x="7" y="281"/>
                </a:lnTo>
                <a:lnTo>
                  <a:pt x="5" y="270"/>
                </a:lnTo>
                <a:lnTo>
                  <a:pt x="3" y="259"/>
                </a:lnTo>
                <a:lnTo>
                  <a:pt x="2" y="252"/>
                </a:lnTo>
                <a:lnTo>
                  <a:pt x="16" y="251"/>
                </a:lnTo>
                <a:lnTo>
                  <a:pt x="17" y="257"/>
                </a:lnTo>
                <a:lnTo>
                  <a:pt x="19" y="267"/>
                </a:lnTo>
                <a:lnTo>
                  <a:pt x="21" y="277"/>
                </a:lnTo>
                <a:lnTo>
                  <a:pt x="24" y="287"/>
                </a:lnTo>
                <a:lnTo>
                  <a:pt x="25" y="291"/>
                </a:lnTo>
                <a:lnTo>
                  <a:pt x="11" y="295"/>
                </a:lnTo>
                <a:close/>
                <a:moveTo>
                  <a:pt x="0" y="238"/>
                </a:moveTo>
                <a:lnTo>
                  <a:pt x="0" y="236"/>
                </a:lnTo>
                <a:lnTo>
                  <a:pt x="15" y="235"/>
                </a:lnTo>
                <a:lnTo>
                  <a:pt x="15" y="237"/>
                </a:lnTo>
                <a:lnTo>
                  <a:pt x="0" y="238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6" name="Oval 29">
            <a:extLst>
              <a:ext uri="{FF2B5EF4-FFF2-40B4-BE49-F238E27FC236}">
                <a16:creationId xmlns:a16="http://schemas.microsoft.com/office/drawing/2014/main" id="{3FF95821-7FE2-4062-8D0F-9319EF5271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2465353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7" name="Oval 30">
            <a:extLst>
              <a:ext uri="{FF2B5EF4-FFF2-40B4-BE49-F238E27FC236}">
                <a16:creationId xmlns:a16="http://schemas.microsoft.com/office/drawing/2014/main" id="{0168D677-B7BE-4887-B6DF-35BB9D0641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2465353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8" name="Oval 31">
            <a:extLst>
              <a:ext uri="{FF2B5EF4-FFF2-40B4-BE49-F238E27FC236}">
                <a16:creationId xmlns:a16="http://schemas.microsoft.com/office/drawing/2014/main" id="{9361C290-3DD9-47D2-B7DB-F59008D1F5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0035" y="656317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9" name="Oval 32">
            <a:extLst>
              <a:ext uri="{FF2B5EF4-FFF2-40B4-BE49-F238E27FC236}">
                <a16:creationId xmlns:a16="http://schemas.microsoft.com/office/drawing/2014/main" id="{F918CFE2-E690-4B7D-9B5D-396F6A1F4A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0035" y="656317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0" name="Oval 33">
            <a:extLst>
              <a:ext uri="{FF2B5EF4-FFF2-40B4-BE49-F238E27FC236}">
                <a16:creationId xmlns:a16="http://schemas.microsoft.com/office/drawing/2014/main" id="{D51AA96E-BF73-49A4-9676-B65C89881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755" y="1349281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1" name="Oval 34">
            <a:extLst>
              <a:ext uri="{FF2B5EF4-FFF2-40B4-BE49-F238E27FC236}">
                <a16:creationId xmlns:a16="http://schemas.microsoft.com/office/drawing/2014/main" id="{DBF85903-8B27-4160-8090-D5EB05D9EC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755" y="1349281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2" name="Oval 35">
            <a:extLst>
              <a:ext uri="{FF2B5EF4-FFF2-40B4-BE49-F238E27FC236}">
                <a16:creationId xmlns:a16="http://schemas.microsoft.com/office/drawing/2014/main" id="{A63502EE-A28D-404F-867E-5F07F9F093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6314" y="1349281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3" name="Oval 36">
            <a:extLst>
              <a:ext uri="{FF2B5EF4-FFF2-40B4-BE49-F238E27FC236}">
                <a16:creationId xmlns:a16="http://schemas.microsoft.com/office/drawing/2014/main" id="{63629997-CC0F-4DC4-ACA3-A35766EBF3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6314" y="1349281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4" name="Oval 37">
            <a:extLst>
              <a:ext uri="{FF2B5EF4-FFF2-40B4-BE49-F238E27FC236}">
                <a16:creationId xmlns:a16="http://schemas.microsoft.com/office/drawing/2014/main" id="{D4C76CF1-E10D-411D-83F3-2E9A580930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0035" y="2042245"/>
            <a:ext cx="263193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5" name="Oval 38">
            <a:extLst>
              <a:ext uri="{FF2B5EF4-FFF2-40B4-BE49-F238E27FC236}">
                <a16:creationId xmlns:a16="http://schemas.microsoft.com/office/drawing/2014/main" id="{B3647533-D0C8-4887-B37C-4D2B0BE4E1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0035" y="2042245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6" name="Oval 39">
            <a:extLst>
              <a:ext uri="{FF2B5EF4-FFF2-40B4-BE49-F238E27FC236}">
                <a16:creationId xmlns:a16="http://schemas.microsoft.com/office/drawing/2014/main" id="{CBF3EB89-F42E-4655-86BD-8F115B73CE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6724" y="4414315"/>
            <a:ext cx="263193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7" name="Oval 40">
            <a:extLst>
              <a:ext uri="{FF2B5EF4-FFF2-40B4-BE49-F238E27FC236}">
                <a16:creationId xmlns:a16="http://schemas.microsoft.com/office/drawing/2014/main" id="{95E82B99-F09E-4B8B-B5FB-76585513B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6724" y="4414315"/>
            <a:ext cx="263193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8" name="Oval 41">
            <a:extLst>
              <a:ext uri="{FF2B5EF4-FFF2-40B4-BE49-F238E27FC236}">
                <a16:creationId xmlns:a16="http://schemas.microsoft.com/office/drawing/2014/main" id="{1F6A63BF-D649-42B3-873C-6B95F85DD3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969" y="5733612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9" name="Oval 42">
            <a:extLst>
              <a:ext uri="{FF2B5EF4-FFF2-40B4-BE49-F238E27FC236}">
                <a16:creationId xmlns:a16="http://schemas.microsoft.com/office/drawing/2014/main" id="{F4382D54-9BD6-4F4F-9A87-3E7333905C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969" y="5733612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0" name="Oval 43">
            <a:extLst>
              <a:ext uri="{FF2B5EF4-FFF2-40B4-BE49-F238E27FC236}">
                <a16:creationId xmlns:a16="http://schemas.microsoft.com/office/drawing/2014/main" id="{C14FE17C-8B69-469B-8C7C-A95F69F3F9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9811" y="5733612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1" name="Oval 44">
            <a:extLst>
              <a:ext uri="{FF2B5EF4-FFF2-40B4-BE49-F238E27FC236}">
                <a16:creationId xmlns:a16="http://schemas.microsoft.com/office/drawing/2014/main" id="{B04F777D-D0AE-4D15-AC3C-856A93A810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9811" y="5733612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2" name="Oval 45">
            <a:extLst>
              <a:ext uri="{FF2B5EF4-FFF2-40B4-BE49-F238E27FC236}">
                <a16:creationId xmlns:a16="http://schemas.microsoft.com/office/drawing/2014/main" id="{2599F6B6-128F-4C9A-95A5-F6BE745694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0418" y="4877401"/>
            <a:ext cx="263193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3" name="Oval 46">
            <a:extLst>
              <a:ext uri="{FF2B5EF4-FFF2-40B4-BE49-F238E27FC236}">
                <a16:creationId xmlns:a16="http://schemas.microsoft.com/office/drawing/2014/main" id="{69141746-5020-4C59-A3A3-7CBB4FC55F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0418" y="4877401"/>
            <a:ext cx="263193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4" name="Oval 47">
            <a:extLst>
              <a:ext uri="{FF2B5EF4-FFF2-40B4-BE49-F238E27FC236}">
                <a16:creationId xmlns:a16="http://schemas.microsoft.com/office/drawing/2014/main" id="{B31320DE-BAA0-469A-A0E4-5DEDD174D9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9699" y="4877401"/>
            <a:ext cx="266525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5" name="Oval 48">
            <a:extLst>
              <a:ext uri="{FF2B5EF4-FFF2-40B4-BE49-F238E27FC236}">
                <a16:creationId xmlns:a16="http://schemas.microsoft.com/office/drawing/2014/main" id="{18F74724-B467-4484-8D5F-24B657BD3D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9699" y="4877401"/>
            <a:ext cx="266525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6" name="Oval 49">
            <a:extLst>
              <a:ext uri="{FF2B5EF4-FFF2-40B4-BE49-F238E27FC236}">
                <a16:creationId xmlns:a16="http://schemas.microsoft.com/office/drawing/2014/main" id="{A75BC767-F5B6-48B8-88AF-C150640C33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2465353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7" name="Oval 50">
            <a:extLst>
              <a:ext uri="{FF2B5EF4-FFF2-40B4-BE49-F238E27FC236}">
                <a16:creationId xmlns:a16="http://schemas.microsoft.com/office/drawing/2014/main" id="{7A6C3713-3CDE-4979-846B-DECC908F16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2465353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8" name="Oval 51">
            <a:extLst>
              <a:ext uri="{FF2B5EF4-FFF2-40B4-BE49-F238E27FC236}">
                <a16:creationId xmlns:a16="http://schemas.microsoft.com/office/drawing/2014/main" id="{080427AC-4FCC-4C91-A4A1-D00D63D0C0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1593" y="1885662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9" name="Oval 52">
            <a:extLst>
              <a:ext uri="{FF2B5EF4-FFF2-40B4-BE49-F238E27FC236}">
                <a16:creationId xmlns:a16="http://schemas.microsoft.com/office/drawing/2014/main" id="{268BDD43-0219-467A-94E2-B4C1238C3E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1593" y="1885662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0" name="Oval 53">
            <a:extLst>
              <a:ext uri="{FF2B5EF4-FFF2-40B4-BE49-F238E27FC236}">
                <a16:creationId xmlns:a16="http://schemas.microsoft.com/office/drawing/2014/main" id="{7B8A834B-E128-4F6D-8871-D4445C408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8267" y="1492538"/>
            <a:ext cx="263193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1" name="Oval 54">
            <a:extLst>
              <a:ext uri="{FF2B5EF4-FFF2-40B4-BE49-F238E27FC236}">
                <a16:creationId xmlns:a16="http://schemas.microsoft.com/office/drawing/2014/main" id="{46C82D86-BA55-4D66-9A31-5367F5CD0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8267" y="1492538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2" name="Oval 55">
            <a:extLst>
              <a:ext uri="{FF2B5EF4-FFF2-40B4-BE49-F238E27FC236}">
                <a16:creationId xmlns:a16="http://schemas.microsoft.com/office/drawing/2014/main" id="{95126902-C3CD-4954-BDB6-245829E99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2365" y="1902320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3" name="Oval 56">
            <a:extLst>
              <a:ext uri="{FF2B5EF4-FFF2-40B4-BE49-F238E27FC236}">
                <a16:creationId xmlns:a16="http://schemas.microsoft.com/office/drawing/2014/main" id="{97239A2B-6255-4BCB-8D31-E673848245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2365" y="1902320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4" name="Oval 57">
            <a:extLst>
              <a:ext uri="{FF2B5EF4-FFF2-40B4-BE49-F238E27FC236}">
                <a16:creationId xmlns:a16="http://schemas.microsoft.com/office/drawing/2014/main" id="{8CCC99C2-11CC-4A45-88E3-AE55114FE7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707" y="1505864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5" name="Oval 58">
            <a:extLst>
              <a:ext uri="{FF2B5EF4-FFF2-40B4-BE49-F238E27FC236}">
                <a16:creationId xmlns:a16="http://schemas.microsoft.com/office/drawing/2014/main" id="{7517D21F-4D87-4885-9026-43AB475DE8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707" y="1505864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6" name="Oval 59">
            <a:extLst>
              <a:ext uri="{FF2B5EF4-FFF2-40B4-BE49-F238E27FC236}">
                <a16:creationId xmlns:a16="http://schemas.microsoft.com/office/drawing/2014/main" id="{2D97608E-D05F-425F-9496-B6396D6E7A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996136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7" name="Oval 60">
            <a:extLst>
              <a:ext uri="{FF2B5EF4-FFF2-40B4-BE49-F238E27FC236}">
                <a16:creationId xmlns:a16="http://schemas.microsoft.com/office/drawing/2014/main" id="{0BAC67A2-39FF-45F9-848D-0B546CEEA5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996136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8" name="Oval 61">
            <a:extLst>
              <a:ext uri="{FF2B5EF4-FFF2-40B4-BE49-F238E27FC236}">
                <a16:creationId xmlns:a16="http://schemas.microsoft.com/office/drawing/2014/main" id="{0FA2E8CD-F1C3-404A-BB8A-3088E546C5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996136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9" name="Oval 62">
            <a:extLst>
              <a:ext uri="{FF2B5EF4-FFF2-40B4-BE49-F238E27FC236}">
                <a16:creationId xmlns:a16="http://schemas.microsoft.com/office/drawing/2014/main" id="{33B413B2-83CC-4661-977F-85D4B659ED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996136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0" name="Oval 63">
            <a:extLst>
              <a:ext uri="{FF2B5EF4-FFF2-40B4-BE49-F238E27FC236}">
                <a16:creationId xmlns:a16="http://schemas.microsoft.com/office/drawing/2014/main" id="{840BF1A3-85B3-49F3-BED6-95FF121415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996136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1" name="Oval 64">
            <a:extLst>
              <a:ext uri="{FF2B5EF4-FFF2-40B4-BE49-F238E27FC236}">
                <a16:creationId xmlns:a16="http://schemas.microsoft.com/office/drawing/2014/main" id="{5BBC22EC-D4D0-4190-9679-87D45F1E6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996136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2" name="Oval 65">
            <a:extLst>
              <a:ext uri="{FF2B5EF4-FFF2-40B4-BE49-F238E27FC236}">
                <a16:creationId xmlns:a16="http://schemas.microsoft.com/office/drawing/2014/main" id="{42F32886-7ECA-4DA5-8E20-C1E1DC484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996136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3" name="Oval 66">
            <a:extLst>
              <a:ext uri="{FF2B5EF4-FFF2-40B4-BE49-F238E27FC236}">
                <a16:creationId xmlns:a16="http://schemas.microsoft.com/office/drawing/2014/main" id="{535CF359-DB6E-42B1-BE1E-D58BEEF506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996136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4" name="Oval 67">
            <a:extLst>
              <a:ext uri="{FF2B5EF4-FFF2-40B4-BE49-F238E27FC236}">
                <a16:creationId xmlns:a16="http://schemas.microsoft.com/office/drawing/2014/main" id="{985B765E-22AC-4BE8-9D2F-C70A97B776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1026120"/>
            <a:ext cx="263193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5" name="Oval 68">
            <a:extLst>
              <a:ext uri="{FF2B5EF4-FFF2-40B4-BE49-F238E27FC236}">
                <a16:creationId xmlns:a16="http://schemas.microsoft.com/office/drawing/2014/main" id="{6E4DA73B-049B-442E-AEF0-79955B785A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1026120"/>
            <a:ext cx="263193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6" name="Oval 69">
            <a:extLst>
              <a:ext uri="{FF2B5EF4-FFF2-40B4-BE49-F238E27FC236}">
                <a16:creationId xmlns:a16="http://schemas.microsoft.com/office/drawing/2014/main" id="{F6E3F633-B0AB-459A-8769-756CA0C62B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1026120"/>
            <a:ext cx="259862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7" name="Oval 70">
            <a:extLst>
              <a:ext uri="{FF2B5EF4-FFF2-40B4-BE49-F238E27FC236}">
                <a16:creationId xmlns:a16="http://schemas.microsoft.com/office/drawing/2014/main" id="{36C124AC-2E66-4E41-80BD-18DD034203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1026120"/>
            <a:ext cx="259862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8" name="Oval 71">
            <a:extLst>
              <a:ext uri="{FF2B5EF4-FFF2-40B4-BE49-F238E27FC236}">
                <a16:creationId xmlns:a16="http://schemas.microsoft.com/office/drawing/2014/main" id="{D4C778DB-B2BB-4413-A37F-BAE37C1A26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2465353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9" name="Oval 72">
            <a:extLst>
              <a:ext uri="{FF2B5EF4-FFF2-40B4-BE49-F238E27FC236}">
                <a16:creationId xmlns:a16="http://schemas.microsoft.com/office/drawing/2014/main" id="{03E6BFCD-EF39-4A8D-821D-3CF5595726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2465353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0" name="Oval 73">
            <a:extLst>
              <a:ext uri="{FF2B5EF4-FFF2-40B4-BE49-F238E27FC236}">
                <a16:creationId xmlns:a16="http://schemas.microsoft.com/office/drawing/2014/main" id="{C2759E5F-CEA6-404F-ACCA-045B7E865B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2465353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1" name="Oval 74">
            <a:extLst>
              <a:ext uri="{FF2B5EF4-FFF2-40B4-BE49-F238E27FC236}">
                <a16:creationId xmlns:a16="http://schemas.microsoft.com/office/drawing/2014/main" id="{007D8542-BCF6-4461-AA0D-BD866D994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2465353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2" name="Oval 75">
            <a:extLst>
              <a:ext uri="{FF2B5EF4-FFF2-40B4-BE49-F238E27FC236}">
                <a16:creationId xmlns:a16="http://schemas.microsoft.com/office/drawing/2014/main" id="{18D5B86D-33F7-4F66-9C68-7EEC33AFB1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2465353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3" name="Oval 76">
            <a:extLst>
              <a:ext uri="{FF2B5EF4-FFF2-40B4-BE49-F238E27FC236}">
                <a16:creationId xmlns:a16="http://schemas.microsoft.com/office/drawing/2014/main" id="{65596641-572C-4F0E-A773-B7DE7D9FD8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2465353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4" name="Oval 77">
            <a:extLst>
              <a:ext uri="{FF2B5EF4-FFF2-40B4-BE49-F238E27FC236}">
                <a16:creationId xmlns:a16="http://schemas.microsoft.com/office/drawing/2014/main" id="{BCC67848-4B79-4843-ADA2-69B04A7B54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2465353"/>
            <a:ext cx="259862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5" name="Oval 78">
            <a:extLst>
              <a:ext uri="{FF2B5EF4-FFF2-40B4-BE49-F238E27FC236}">
                <a16:creationId xmlns:a16="http://schemas.microsoft.com/office/drawing/2014/main" id="{475DB862-032D-465C-BD89-10CE34A24D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2465353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6" name="Oval 79">
            <a:extLst>
              <a:ext uri="{FF2B5EF4-FFF2-40B4-BE49-F238E27FC236}">
                <a16:creationId xmlns:a16="http://schemas.microsoft.com/office/drawing/2014/main" id="{09203F75-300E-4717-9253-0CD314A9F5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3" y="3927907"/>
            <a:ext cx="259862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7" name="Oval 80">
            <a:extLst>
              <a:ext uri="{FF2B5EF4-FFF2-40B4-BE49-F238E27FC236}">
                <a16:creationId xmlns:a16="http://schemas.microsoft.com/office/drawing/2014/main" id="{53BB25E0-8621-4CC7-A8B9-69761243EA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3" y="3927907"/>
            <a:ext cx="259862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8" name="Oval 81">
            <a:extLst>
              <a:ext uri="{FF2B5EF4-FFF2-40B4-BE49-F238E27FC236}">
                <a16:creationId xmlns:a16="http://schemas.microsoft.com/office/drawing/2014/main" id="{06890401-B061-41DE-83A5-1E1C81989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3927907"/>
            <a:ext cx="266525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9" name="Oval 82">
            <a:extLst>
              <a:ext uri="{FF2B5EF4-FFF2-40B4-BE49-F238E27FC236}">
                <a16:creationId xmlns:a16="http://schemas.microsoft.com/office/drawing/2014/main" id="{E4AB02FF-3273-41A6-A87B-2728F3428A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3927907"/>
            <a:ext cx="266525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0" name="Oval 83">
            <a:extLst>
              <a:ext uri="{FF2B5EF4-FFF2-40B4-BE49-F238E27FC236}">
                <a16:creationId xmlns:a16="http://schemas.microsoft.com/office/drawing/2014/main" id="{BBD3723D-6BEE-4209-A259-216345AE9F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3961223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1" name="Oval 84">
            <a:extLst>
              <a:ext uri="{FF2B5EF4-FFF2-40B4-BE49-F238E27FC236}">
                <a16:creationId xmlns:a16="http://schemas.microsoft.com/office/drawing/2014/main" id="{EF4476BA-47AB-4419-8FA7-11C3FC528E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3961223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2" name="Oval 85">
            <a:extLst>
              <a:ext uri="{FF2B5EF4-FFF2-40B4-BE49-F238E27FC236}">
                <a16:creationId xmlns:a16="http://schemas.microsoft.com/office/drawing/2014/main" id="{C3A356B1-0BE6-46F7-9D2A-60CC6CB354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3961223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3" name="Oval 86">
            <a:extLst>
              <a:ext uri="{FF2B5EF4-FFF2-40B4-BE49-F238E27FC236}">
                <a16:creationId xmlns:a16="http://schemas.microsoft.com/office/drawing/2014/main" id="{A2B3B079-47CC-4A10-9F9F-2945B293DB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3961223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4" name="Oval 87">
            <a:extLst>
              <a:ext uri="{FF2B5EF4-FFF2-40B4-BE49-F238E27FC236}">
                <a16:creationId xmlns:a16="http://schemas.microsoft.com/office/drawing/2014/main" id="{207C9B67-4C00-4A2A-9095-E2627EE04B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3944565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5" name="Oval 88">
            <a:extLst>
              <a:ext uri="{FF2B5EF4-FFF2-40B4-BE49-F238E27FC236}">
                <a16:creationId xmlns:a16="http://schemas.microsoft.com/office/drawing/2014/main" id="{45966C6C-A696-4C1E-B744-DC42F05922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3944565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6" name="Oval 89">
            <a:extLst>
              <a:ext uri="{FF2B5EF4-FFF2-40B4-BE49-F238E27FC236}">
                <a16:creationId xmlns:a16="http://schemas.microsoft.com/office/drawing/2014/main" id="{E87614CF-9F69-482F-8D86-7C20E83C56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3944565"/>
            <a:ext cx="259862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7" name="Oval 90">
            <a:extLst>
              <a:ext uri="{FF2B5EF4-FFF2-40B4-BE49-F238E27FC236}">
                <a16:creationId xmlns:a16="http://schemas.microsoft.com/office/drawing/2014/main" id="{0AEBCFF1-D3FC-4E9E-ACE5-BBB92B6FE6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3944565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8" name="Oval 91">
            <a:extLst>
              <a:ext uri="{FF2B5EF4-FFF2-40B4-BE49-F238E27FC236}">
                <a16:creationId xmlns:a16="http://schemas.microsoft.com/office/drawing/2014/main" id="{D099F4A6-3F52-4724-BD7D-85DBA11AAC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5320499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9" name="Oval 92">
            <a:extLst>
              <a:ext uri="{FF2B5EF4-FFF2-40B4-BE49-F238E27FC236}">
                <a16:creationId xmlns:a16="http://schemas.microsoft.com/office/drawing/2014/main" id="{3C210FBC-9C44-49E0-8E87-A1F36ED07F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5320499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0" name="Oval 93">
            <a:extLst>
              <a:ext uri="{FF2B5EF4-FFF2-40B4-BE49-F238E27FC236}">
                <a16:creationId xmlns:a16="http://schemas.microsoft.com/office/drawing/2014/main" id="{7AE1EB98-825F-4118-9A57-8BFB24D085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5320499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1" name="Oval 94">
            <a:extLst>
              <a:ext uri="{FF2B5EF4-FFF2-40B4-BE49-F238E27FC236}">
                <a16:creationId xmlns:a16="http://schemas.microsoft.com/office/drawing/2014/main" id="{64F4A5A8-9903-41BB-B63B-34A46D0714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5320499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2" name="Oval 95">
            <a:extLst>
              <a:ext uri="{FF2B5EF4-FFF2-40B4-BE49-F238E27FC236}">
                <a16:creationId xmlns:a16="http://schemas.microsoft.com/office/drawing/2014/main" id="{D3F69A43-8D73-4215-BA6B-07011E599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5403788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3" name="Oval 96">
            <a:extLst>
              <a:ext uri="{FF2B5EF4-FFF2-40B4-BE49-F238E27FC236}">
                <a16:creationId xmlns:a16="http://schemas.microsoft.com/office/drawing/2014/main" id="{D0974757-CD96-436C-8A3B-97BA797113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5403788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4" name="Oval 97">
            <a:extLst>
              <a:ext uri="{FF2B5EF4-FFF2-40B4-BE49-F238E27FC236}">
                <a16:creationId xmlns:a16="http://schemas.microsoft.com/office/drawing/2014/main" id="{FD9DDE3E-3B7C-4B49-87B8-C4F9BDAA69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5403788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5" name="Oval 98">
            <a:extLst>
              <a:ext uri="{FF2B5EF4-FFF2-40B4-BE49-F238E27FC236}">
                <a16:creationId xmlns:a16="http://schemas.microsoft.com/office/drawing/2014/main" id="{2A259E97-D4CE-4CF2-B066-ACE2DCCB8E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5403788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6" name="Oval 99">
            <a:extLst>
              <a:ext uri="{FF2B5EF4-FFF2-40B4-BE49-F238E27FC236}">
                <a16:creationId xmlns:a16="http://schemas.microsoft.com/office/drawing/2014/main" id="{9AAEDAD1-ECE1-494A-858D-136FEF0ACF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5420445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7" name="Oval 100">
            <a:extLst>
              <a:ext uri="{FF2B5EF4-FFF2-40B4-BE49-F238E27FC236}">
                <a16:creationId xmlns:a16="http://schemas.microsoft.com/office/drawing/2014/main" id="{316BD0CD-A747-4E8B-B42D-E71DA7D4FA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5420445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8" name="Oval 101">
            <a:extLst>
              <a:ext uri="{FF2B5EF4-FFF2-40B4-BE49-F238E27FC236}">
                <a16:creationId xmlns:a16="http://schemas.microsoft.com/office/drawing/2014/main" id="{7A49EAE7-14E3-48B0-AA8A-832FAF722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5420445"/>
            <a:ext cx="259862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9" name="Oval 102">
            <a:extLst>
              <a:ext uri="{FF2B5EF4-FFF2-40B4-BE49-F238E27FC236}">
                <a16:creationId xmlns:a16="http://schemas.microsoft.com/office/drawing/2014/main" id="{EF6FF6C4-87BF-45E6-8C06-B7CF5AE70F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5420445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0" name="Oval 103">
            <a:extLst>
              <a:ext uri="{FF2B5EF4-FFF2-40B4-BE49-F238E27FC236}">
                <a16:creationId xmlns:a16="http://schemas.microsoft.com/office/drawing/2014/main" id="{61093754-0F1C-460D-822D-8CE77B3A32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4152" y="1885662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1" name="Oval 104">
            <a:extLst>
              <a:ext uri="{FF2B5EF4-FFF2-40B4-BE49-F238E27FC236}">
                <a16:creationId xmlns:a16="http://schemas.microsoft.com/office/drawing/2014/main" id="{00AF4399-2A8E-4D48-A462-C3F5641F6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4152" y="1885662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2" name="Oval 105">
            <a:extLst>
              <a:ext uri="{FF2B5EF4-FFF2-40B4-BE49-F238E27FC236}">
                <a16:creationId xmlns:a16="http://schemas.microsoft.com/office/drawing/2014/main" id="{CC04C80A-E7E0-40E4-981C-1AAB0DBBE2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7494" y="1492538"/>
            <a:ext cx="263193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3" name="Oval 106">
            <a:extLst>
              <a:ext uri="{FF2B5EF4-FFF2-40B4-BE49-F238E27FC236}">
                <a16:creationId xmlns:a16="http://schemas.microsoft.com/office/drawing/2014/main" id="{CF1A686F-BC90-4E6E-BA43-8B00559612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7494" y="1492538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4" name="Oval 107">
            <a:extLst>
              <a:ext uri="{FF2B5EF4-FFF2-40B4-BE49-F238E27FC236}">
                <a16:creationId xmlns:a16="http://schemas.microsoft.com/office/drawing/2014/main" id="{B9ADD61B-812A-4A88-BBEC-F340F17153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1902320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5" name="Oval 108">
            <a:extLst>
              <a:ext uri="{FF2B5EF4-FFF2-40B4-BE49-F238E27FC236}">
                <a16:creationId xmlns:a16="http://schemas.microsoft.com/office/drawing/2014/main" id="{A6D64C9E-8A96-4228-A9AF-17BB58EC74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1902320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6" name="Oval 109">
            <a:extLst>
              <a:ext uri="{FF2B5EF4-FFF2-40B4-BE49-F238E27FC236}">
                <a16:creationId xmlns:a16="http://schemas.microsoft.com/office/drawing/2014/main" id="{30774A99-138C-4AF9-A321-3881ED1B68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1505864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7" name="Oval 110">
            <a:extLst>
              <a:ext uri="{FF2B5EF4-FFF2-40B4-BE49-F238E27FC236}">
                <a16:creationId xmlns:a16="http://schemas.microsoft.com/office/drawing/2014/main" id="{BF95D1AB-300F-40F3-A96F-9DE3B6953A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1505864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8" name="Oval 111">
            <a:extLst>
              <a:ext uri="{FF2B5EF4-FFF2-40B4-BE49-F238E27FC236}">
                <a16:creationId xmlns:a16="http://schemas.microsoft.com/office/drawing/2014/main" id="{C8BCEE23-8F14-45BC-865B-7C7424CB00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3354879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9" name="Oval 112">
            <a:extLst>
              <a:ext uri="{FF2B5EF4-FFF2-40B4-BE49-F238E27FC236}">
                <a16:creationId xmlns:a16="http://schemas.microsoft.com/office/drawing/2014/main" id="{9C0D3607-B204-4D8C-9642-01D8EE3448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3351548"/>
            <a:ext cx="263193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0" name="Oval 113">
            <a:extLst>
              <a:ext uri="{FF2B5EF4-FFF2-40B4-BE49-F238E27FC236}">
                <a16:creationId xmlns:a16="http://schemas.microsoft.com/office/drawing/2014/main" id="{6FE648C1-D310-4285-9999-C60E3EFB2D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2958424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1" name="Oval 114">
            <a:extLst>
              <a:ext uri="{FF2B5EF4-FFF2-40B4-BE49-F238E27FC236}">
                <a16:creationId xmlns:a16="http://schemas.microsoft.com/office/drawing/2014/main" id="{4592FE22-8624-4687-9B02-0032B18EE8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2955092"/>
            <a:ext cx="266525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2" name="Oval 115">
            <a:extLst>
              <a:ext uri="{FF2B5EF4-FFF2-40B4-BE49-F238E27FC236}">
                <a16:creationId xmlns:a16="http://schemas.microsoft.com/office/drawing/2014/main" id="{9F6964DD-A392-4F5C-83C0-CEBECA4ADE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142" y="3401521"/>
            <a:ext cx="259862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3" name="Oval 116">
            <a:extLst>
              <a:ext uri="{FF2B5EF4-FFF2-40B4-BE49-F238E27FC236}">
                <a16:creationId xmlns:a16="http://schemas.microsoft.com/office/drawing/2014/main" id="{CCBB6F98-BE80-48EC-8965-AF0528B346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142" y="3401521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4" name="Oval 117">
            <a:extLst>
              <a:ext uri="{FF2B5EF4-FFF2-40B4-BE49-F238E27FC236}">
                <a16:creationId xmlns:a16="http://schemas.microsoft.com/office/drawing/2014/main" id="{3926A74B-B95D-412A-86C7-7A4A45C439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484" y="3008397"/>
            <a:ext cx="263193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5" name="Oval 118">
            <a:extLst>
              <a:ext uri="{FF2B5EF4-FFF2-40B4-BE49-F238E27FC236}">
                <a16:creationId xmlns:a16="http://schemas.microsoft.com/office/drawing/2014/main" id="{A8AAC93F-58A6-4CE2-A865-075B99794F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484" y="3008397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6" name="Oval 119">
            <a:extLst>
              <a:ext uri="{FF2B5EF4-FFF2-40B4-BE49-F238E27FC236}">
                <a16:creationId xmlns:a16="http://schemas.microsoft.com/office/drawing/2014/main" id="{C6DCC285-905A-4861-BE66-ADF578835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8251" y="3354879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7" name="Oval 120">
            <a:extLst>
              <a:ext uri="{FF2B5EF4-FFF2-40B4-BE49-F238E27FC236}">
                <a16:creationId xmlns:a16="http://schemas.microsoft.com/office/drawing/2014/main" id="{A99E8F5E-CCE3-45B7-B233-0793591611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8251" y="3351548"/>
            <a:ext cx="263193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8" name="Oval 121">
            <a:extLst>
              <a:ext uri="{FF2B5EF4-FFF2-40B4-BE49-F238E27FC236}">
                <a16:creationId xmlns:a16="http://schemas.microsoft.com/office/drawing/2014/main" id="{13E72C23-E755-4CCD-9EC7-62AA9694AB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1593" y="2958424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9" name="Oval 122">
            <a:extLst>
              <a:ext uri="{FF2B5EF4-FFF2-40B4-BE49-F238E27FC236}">
                <a16:creationId xmlns:a16="http://schemas.microsoft.com/office/drawing/2014/main" id="{5A8B47B9-4D1F-4DBC-8F18-973156CCC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1593" y="2955092"/>
            <a:ext cx="266525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0" name="Oval 123">
            <a:extLst>
              <a:ext uri="{FF2B5EF4-FFF2-40B4-BE49-F238E27FC236}">
                <a16:creationId xmlns:a16="http://schemas.microsoft.com/office/drawing/2014/main" id="{88D63207-B70A-4017-B4D5-F40C500D24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675" y="3371537"/>
            <a:ext cx="266525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1" name="Oval 124">
            <a:extLst>
              <a:ext uri="{FF2B5EF4-FFF2-40B4-BE49-F238E27FC236}">
                <a16:creationId xmlns:a16="http://schemas.microsoft.com/office/drawing/2014/main" id="{0CDCAA0C-7EF8-42E8-8C55-C00BF3592A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675" y="3371537"/>
            <a:ext cx="266525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2" name="Oval 125">
            <a:extLst>
              <a:ext uri="{FF2B5EF4-FFF2-40B4-BE49-F238E27FC236}">
                <a16:creationId xmlns:a16="http://schemas.microsoft.com/office/drawing/2014/main" id="{AFAD7458-A6AD-48C2-8BDB-500940E28C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2349" y="2975081"/>
            <a:ext cx="263193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3" name="Oval 126">
            <a:extLst>
              <a:ext uri="{FF2B5EF4-FFF2-40B4-BE49-F238E27FC236}">
                <a16:creationId xmlns:a16="http://schemas.microsoft.com/office/drawing/2014/main" id="{3CD4A02A-E722-44C7-84CA-FEDC8264D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2349" y="2975081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4" name="Oval 127">
            <a:extLst>
              <a:ext uri="{FF2B5EF4-FFF2-40B4-BE49-F238E27FC236}">
                <a16:creationId xmlns:a16="http://schemas.microsoft.com/office/drawing/2014/main" id="{26761C6E-FAE2-4FD6-9180-781A5A2FE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675" y="4847417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5" name="Oval 128">
            <a:extLst>
              <a:ext uri="{FF2B5EF4-FFF2-40B4-BE49-F238E27FC236}">
                <a16:creationId xmlns:a16="http://schemas.microsoft.com/office/drawing/2014/main" id="{719B09F2-3A3D-447C-9699-15F4D0589D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675" y="4847417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6" name="Oval 129">
            <a:extLst>
              <a:ext uri="{FF2B5EF4-FFF2-40B4-BE49-F238E27FC236}">
                <a16:creationId xmlns:a16="http://schemas.microsoft.com/office/drawing/2014/main" id="{871AB7F0-AB42-4878-A650-0C1BD0CA0C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2349" y="4450962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7" name="Oval 130">
            <a:extLst>
              <a:ext uri="{FF2B5EF4-FFF2-40B4-BE49-F238E27FC236}">
                <a16:creationId xmlns:a16="http://schemas.microsoft.com/office/drawing/2014/main" id="{C45BF150-E91B-4E87-B90E-71CD98F22E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2349" y="4450962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8" name="Oval 131">
            <a:extLst>
              <a:ext uri="{FF2B5EF4-FFF2-40B4-BE49-F238E27FC236}">
                <a16:creationId xmlns:a16="http://schemas.microsoft.com/office/drawing/2014/main" id="{050EF515-95D0-4E2B-B57F-A8882BBC45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4914" y="4847417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9" name="Oval 132">
            <a:extLst>
              <a:ext uri="{FF2B5EF4-FFF2-40B4-BE49-F238E27FC236}">
                <a16:creationId xmlns:a16="http://schemas.microsoft.com/office/drawing/2014/main" id="{618CF88D-C2DF-4372-A5AE-D6ECBAF64C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4914" y="4847417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0" name="Oval 133">
            <a:extLst>
              <a:ext uri="{FF2B5EF4-FFF2-40B4-BE49-F238E27FC236}">
                <a16:creationId xmlns:a16="http://schemas.microsoft.com/office/drawing/2014/main" id="{1067A454-5D08-4D10-9003-D0D2DC6688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8256" y="4450962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1" name="Oval 134">
            <a:extLst>
              <a:ext uri="{FF2B5EF4-FFF2-40B4-BE49-F238E27FC236}">
                <a16:creationId xmlns:a16="http://schemas.microsoft.com/office/drawing/2014/main" id="{34374818-A824-40D2-824B-986088D86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8256" y="4450962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2" name="Oval 135">
            <a:extLst>
              <a:ext uri="{FF2B5EF4-FFF2-40B4-BE49-F238E27FC236}">
                <a16:creationId xmlns:a16="http://schemas.microsoft.com/office/drawing/2014/main" id="{D9DA1AFB-C180-4518-A512-7CD3054A13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142" y="4847417"/>
            <a:ext cx="259862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3" name="Oval 136">
            <a:extLst>
              <a:ext uri="{FF2B5EF4-FFF2-40B4-BE49-F238E27FC236}">
                <a16:creationId xmlns:a16="http://schemas.microsoft.com/office/drawing/2014/main" id="{8EA4F5D0-4E3E-4F09-AF37-C2EDE9FBC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142" y="4847417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4" name="Oval 137">
            <a:extLst>
              <a:ext uri="{FF2B5EF4-FFF2-40B4-BE49-F238E27FC236}">
                <a16:creationId xmlns:a16="http://schemas.microsoft.com/office/drawing/2014/main" id="{90CBC30D-2AD9-45E1-8024-72F3E3CB10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484" y="4450962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5" name="Oval 138">
            <a:extLst>
              <a:ext uri="{FF2B5EF4-FFF2-40B4-BE49-F238E27FC236}">
                <a16:creationId xmlns:a16="http://schemas.microsoft.com/office/drawing/2014/main" id="{44202453-1EFF-40B8-A110-993532497C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484" y="4450962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6" name="Oval 139">
            <a:extLst>
              <a:ext uri="{FF2B5EF4-FFF2-40B4-BE49-F238E27FC236}">
                <a16:creationId xmlns:a16="http://schemas.microsoft.com/office/drawing/2014/main" id="{61029E2F-7563-42DA-A39C-5F37EEC3F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4934038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7" name="Oval 140">
            <a:extLst>
              <a:ext uri="{FF2B5EF4-FFF2-40B4-BE49-F238E27FC236}">
                <a16:creationId xmlns:a16="http://schemas.microsoft.com/office/drawing/2014/main" id="{32903191-7DA8-447C-9144-3972EC3052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4934038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8" name="Oval 141">
            <a:extLst>
              <a:ext uri="{FF2B5EF4-FFF2-40B4-BE49-F238E27FC236}">
                <a16:creationId xmlns:a16="http://schemas.microsoft.com/office/drawing/2014/main" id="{CB0A93C5-9413-4514-8D4B-8787D62275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4537582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9" name="Oval 142">
            <a:extLst>
              <a:ext uri="{FF2B5EF4-FFF2-40B4-BE49-F238E27FC236}">
                <a16:creationId xmlns:a16="http://schemas.microsoft.com/office/drawing/2014/main" id="{0A260EC8-A658-43C6-85E3-64EDC043E1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4537582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0" name="Oval 144">
            <a:extLst>
              <a:ext uri="{FF2B5EF4-FFF2-40B4-BE49-F238E27FC236}">
                <a16:creationId xmlns:a16="http://schemas.microsoft.com/office/drawing/2014/main" id="{65053AFC-67B5-494E-B6E4-00949CA21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3483" y="1159382"/>
            <a:ext cx="669643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1" name="Rectangle 145">
            <a:extLst>
              <a:ext uri="{FF2B5EF4-FFF2-40B4-BE49-F238E27FC236}">
                <a16:creationId xmlns:a16="http://schemas.microsoft.com/office/drawing/2014/main" id="{A53CFCDF-7251-494A-B3A6-4439F12CFE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6769" y="1244135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2" name="Oval 147">
            <a:extLst>
              <a:ext uri="{FF2B5EF4-FFF2-40B4-BE49-F238E27FC236}">
                <a16:creationId xmlns:a16="http://schemas.microsoft.com/office/drawing/2014/main" id="{642F7180-3274-4931-B8D8-931788539A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5420" y="1549174"/>
            <a:ext cx="676306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3" name="Rectangle 148">
            <a:extLst>
              <a:ext uri="{FF2B5EF4-FFF2-40B4-BE49-F238E27FC236}">
                <a16:creationId xmlns:a16="http://schemas.microsoft.com/office/drawing/2014/main" id="{FB3E176D-7D84-4BA3-8C1B-E8448AC3C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5402" y="1647303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4" name="Oval 150">
            <a:extLst>
              <a:ext uri="{FF2B5EF4-FFF2-40B4-BE49-F238E27FC236}">
                <a16:creationId xmlns:a16="http://schemas.microsoft.com/office/drawing/2014/main" id="{00AC8C6D-5619-4030-90B4-161406DD1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1305" y="2998402"/>
            <a:ext cx="672975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5" name="Oval 153">
            <a:extLst>
              <a:ext uri="{FF2B5EF4-FFF2-40B4-BE49-F238E27FC236}">
                <a16:creationId xmlns:a16="http://schemas.microsoft.com/office/drawing/2014/main" id="{20057157-916D-4872-B862-8F4868381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4647" y="1509196"/>
            <a:ext cx="672975" cy="656317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6" name="Oval 156">
            <a:extLst>
              <a:ext uri="{FF2B5EF4-FFF2-40B4-BE49-F238E27FC236}">
                <a16:creationId xmlns:a16="http://schemas.microsoft.com/office/drawing/2014/main" id="{DD6C6AC7-5935-494E-9139-88A58BBC2B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7217" y="1532517"/>
            <a:ext cx="669643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7" name="Oval 159">
            <a:extLst>
              <a:ext uri="{FF2B5EF4-FFF2-40B4-BE49-F238E27FC236}">
                <a16:creationId xmlns:a16="http://schemas.microsoft.com/office/drawing/2014/main" id="{63F45D8B-02B7-4074-8554-DFBE373BA1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2088" y="3008397"/>
            <a:ext cx="672975" cy="656317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8" name="Oval 162">
            <a:extLst>
              <a:ext uri="{FF2B5EF4-FFF2-40B4-BE49-F238E27FC236}">
                <a16:creationId xmlns:a16="http://schemas.microsoft.com/office/drawing/2014/main" id="{50FE0568-8A3D-4BC7-8031-4394E17F76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8757" y="4450962"/>
            <a:ext cx="676306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9" name="Oval 165">
            <a:extLst>
              <a:ext uri="{FF2B5EF4-FFF2-40B4-BE49-F238E27FC236}">
                <a16:creationId xmlns:a16="http://schemas.microsoft.com/office/drawing/2014/main" id="{DA0B2377-8605-496B-8A83-5B293CDEE2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1305" y="4457625"/>
            <a:ext cx="672975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0" name="Oval 168">
            <a:extLst>
              <a:ext uri="{FF2B5EF4-FFF2-40B4-BE49-F238E27FC236}">
                <a16:creationId xmlns:a16="http://schemas.microsoft.com/office/drawing/2014/main" id="{591B51F4-B2C5-4EAB-BD17-D438186897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3875" y="4497604"/>
            <a:ext cx="672975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1" name="Oval 171">
            <a:extLst>
              <a:ext uri="{FF2B5EF4-FFF2-40B4-BE49-F238E27FC236}">
                <a16:creationId xmlns:a16="http://schemas.microsoft.com/office/drawing/2014/main" id="{82E1A278-08AF-4F2B-9420-F79CC96DE0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3008397"/>
            <a:ext cx="672975" cy="656317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2" name="Oval 174">
            <a:extLst>
              <a:ext uri="{FF2B5EF4-FFF2-40B4-BE49-F238E27FC236}">
                <a16:creationId xmlns:a16="http://schemas.microsoft.com/office/drawing/2014/main" id="{E7FE48A5-B072-4500-886A-4582B9A13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3499" y="4940701"/>
            <a:ext cx="672975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3" name="Rectangle 175">
            <a:extLst>
              <a:ext uri="{FF2B5EF4-FFF2-40B4-BE49-F238E27FC236}">
                <a16:creationId xmlns:a16="http://schemas.microsoft.com/office/drawing/2014/main" id="{A8044919-B827-47DE-A135-4C39D3A6D0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6467" y="5065634"/>
            <a:ext cx="200376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Rectangle 176">
            <a:extLst>
              <a:ext uri="{FF2B5EF4-FFF2-40B4-BE49-F238E27FC236}">
                <a16:creationId xmlns:a16="http://schemas.microsoft.com/office/drawing/2014/main" id="{FCBC95D9-C536-4420-A75A-4BF12AE051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6927" y="156583"/>
            <a:ext cx="101951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シリコン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145" name="Rectangle 177">
            <a:extLst>
              <a:ext uri="{FF2B5EF4-FFF2-40B4-BE49-F238E27FC236}">
                <a16:creationId xmlns:a16="http://schemas.microsoft.com/office/drawing/2014/main" id="{00C83B0F-3CA5-4CDF-93F2-5C155CE82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349" y="2472016"/>
            <a:ext cx="1659109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価電子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eiryo UI" panose="020B0604030504040204" pitchFamily="50" charset="-128"/>
                <a:cs typeface="Times New Roman" panose="02020603050405020304" pitchFamily="18" charset="0"/>
              </a:rPr>
              <a:t>4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個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146" name="Rectangle 180">
            <a:extLst>
              <a:ext uri="{FF2B5EF4-FFF2-40B4-BE49-F238E27FC236}">
                <a16:creationId xmlns:a16="http://schemas.microsoft.com/office/drawing/2014/main" id="{024D2C48-AE64-4401-BC2A-CC92B51428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3441" y="3881265"/>
            <a:ext cx="47769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リン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147" name="Rectangle 181">
            <a:extLst>
              <a:ext uri="{FF2B5EF4-FFF2-40B4-BE49-F238E27FC236}">
                <a16:creationId xmlns:a16="http://schemas.microsoft.com/office/drawing/2014/main" id="{CDDEB350-57AE-4F54-9014-2463102AD3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7028" y="6193367"/>
            <a:ext cx="161582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価電子</a:t>
            </a:r>
            <a:r>
              <a:rPr lang="en-US" altLang="ja-JP" sz="2800" dirty="0">
                <a:solidFill>
                  <a:srgbClr val="000000"/>
                </a:solidFill>
                <a:latin typeface="Times New Roman" panose="02020603050405020304" pitchFamily="18" charset="0"/>
                <a:ea typeface="Meiryo UI" panose="020B0604030504040204" pitchFamily="50" charset="-128"/>
                <a:cs typeface="Times New Roman" panose="02020603050405020304" pitchFamily="18" charset="0"/>
              </a:rPr>
              <a:t>3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個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148" name="Freeform 184">
            <a:extLst>
              <a:ext uri="{FF2B5EF4-FFF2-40B4-BE49-F238E27FC236}">
                <a16:creationId xmlns:a16="http://schemas.microsoft.com/office/drawing/2014/main" id="{743550E0-9329-4FD7-BC04-440F4CD9F5BF}"/>
              </a:ext>
            </a:extLst>
          </p:cNvPr>
          <p:cNvSpPr>
            <a:spLocks noEditPoints="1"/>
          </p:cNvSpPr>
          <p:nvPr/>
        </p:nvSpPr>
        <p:spPr bwMode="auto">
          <a:xfrm>
            <a:off x="6510735" y="709622"/>
            <a:ext cx="363140" cy="1755731"/>
          </a:xfrm>
          <a:custGeom>
            <a:avLst/>
            <a:gdLst>
              <a:gd name="T0" fmla="*/ 894 w 1044"/>
              <a:gd name="T1" fmla="*/ 0 h 5025"/>
              <a:gd name="T2" fmla="*/ 211 w 1044"/>
              <a:gd name="T3" fmla="*/ 4865 h 5025"/>
              <a:gd name="T4" fmla="*/ 362 w 1044"/>
              <a:gd name="T5" fmla="*/ 4886 h 5025"/>
              <a:gd name="T6" fmla="*/ 1044 w 1044"/>
              <a:gd name="T7" fmla="*/ 21 h 5025"/>
              <a:gd name="T8" fmla="*/ 894 w 1044"/>
              <a:gd name="T9" fmla="*/ 0 h 5025"/>
              <a:gd name="T10" fmla="*/ 16 w 1044"/>
              <a:gd name="T11" fmla="*/ 4416 h 5025"/>
              <a:gd name="T12" fmla="*/ 265 w 1044"/>
              <a:gd name="T13" fmla="*/ 5025 h 5025"/>
              <a:gd name="T14" fmla="*/ 673 w 1044"/>
              <a:gd name="T15" fmla="*/ 4508 h 5025"/>
              <a:gd name="T16" fmla="*/ 660 w 1044"/>
              <a:gd name="T17" fmla="*/ 4401 h 5025"/>
              <a:gd name="T18" fmla="*/ 553 w 1044"/>
              <a:gd name="T19" fmla="*/ 4414 h 5025"/>
              <a:gd name="T20" fmla="*/ 227 w 1044"/>
              <a:gd name="T21" fmla="*/ 4829 h 5025"/>
              <a:gd name="T22" fmla="*/ 357 w 1044"/>
              <a:gd name="T23" fmla="*/ 4847 h 5025"/>
              <a:gd name="T24" fmla="*/ 157 w 1044"/>
              <a:gd name="T25" fmla="*/ 4358 h 5025"/>
              <a:gd name="T26" fmla="*/ 58 w 1044"/>
              <a:gd name="T27" fmla="*/ 4317 h 5025"/>
              <a:gd name="T28" fmla="*/ 16 w 1044"/>
              <a:gd name="T29" fmla="*/ 4416 h 50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44" h="5025">
                <a:moveTo>
                  <a:pt x="894" y="0"/>
                </a:moveTo>
                <a:lnTo>
                  <a:pt x="211" y="4865"/>
                </a:lnTo>
                <a:lnTo>
                  <a:pt x="362" y="4886"/>
                </a:lnTo>
                <a:lnTo>
                  <a:pt x="1044" y="21"/>
                </a:lnTo>
                <a:lnTo>
                  <a:pt x="894" y="0"/>
                </a:lnTo>
                <a:close/>
                <a:moveTo>
                  <a:pt x="16" y="4416"/>
                </a:moveTo>
                <a:lnTo>
                  <a:pt x="265" y="5025"/>
                </a:lnTo>
                <a:lnTo>
                  <a:pt x="673" y="4508"/>
                </a:lnTo>
                <a:cubicBezTo>
                  <a:pt x="699" y="4475"/>
                  <a:pt x="693" y="4427"/>
                  <a:pt x="660" y="4401"/>
                </a:cubicBezTo>
                <a:cubicBezTo>
                  <a:pt x="627" y="4375"/>
                  <a:pt x="579" y="4381"/>
                  <a:pt x="553" y="4414"/>
                </a:cubicBezTo>
                <a:lnTo>
                  <a:pt x="227" y="4829"/>
                </a:lnTo>
                <a:lnTo>
                  <a:pt x="357" y="4847"/>
                </a:lnTo>
                <a:lnTo>
                  <a:pt x="157" y="4358"/>
                </a:lnTo>
                <a:cubicBezTo>
                  <a:pt x="141" y="4320"/>
                  <a:pt x="96" y="4301"/>
                  <a:pt x="58" y="4317"/>
                </a:cubicBezTo>
                <a:cubicBezTo>
                  <a:pt x="19" y="4333"/>
                  <a:pt x="0" y="4377"/>
                  <a:pt x="16" y="4416"/>
                </a:cubicBez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9" name="Rectangle 185">
            <a:extLst>
              <a:ext uri="{FF2B5EF4-FFF2-40B4-BE49-F238E27FC236}">
                <a16:creationId xmlns:a16="http://schemas.microsoft.com/office/drawing/2014/main" id="{82B1F352-1C6F-4CED-96F0-1AF7DEE17F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2392" y="270406"/>
            <a:ext cx="1436291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過剰電子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151" name="Freeform 187">
            <a:extLst>
              <a:ext uri="{FF2B5EF4-FFF2-40B4-BE49-F238E27FC236}">
                <a16:creationId xmlns:a16="http://schemas.microsoft.com/office/drawing/2014/main" id="{E0355178-4CC3-4F07-A89D-4BDD54E66FE6}"/>
              </a:ext>
            </a:extLst>
          </p:cNvPr>
          <p:cNvSpPr>
            <a:spLocks/>
          </p:cNvSpPr>
          <p:nvPr/>
        </p:nvSpPr>
        <p:spPr bwMode="auto">
          <a:xfrm>
            <a:off x="6617345" y="2272123"/>
            <a:ext cx="1435902" cy="263193"/>
          </a:xfrm>
          <a:custGeom>
            <a:avLst/>
            <a:gdLst>
              <a:gd name="T0" fmla="*/ 0 w 431"/>
              <a:gd name="T1" fmla="*/ 79 h 79"/>
              <a:gd name="T2" fmla="*/ 102 w 431"/>
              <a:gd name="T3" fmla="*/ 6 h 79"/>
              <a:gd name="T4" fmla="*/ 231 w 431"/>
              <a:gd name="T5" fmla="*/ 39 h 79"/>
              <a:gd name="T6" fmla="*/ 337 w 431"/>
              <a:gd name="T7" fmla="*/ 65 h 79"/>
              <a:gd name="T8" fmla="*/ 431 w 431"/>
              <a:gd name="T9" fmla="*/ 8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1" h="79">
                <a:moveTo>
                  <a:pt x="0" y="79"/>
                </a:moveTo>
                <a:cubicBezTo>
                  <a:pt x="32" y="46"/>
                  <a:pt x="64" y="13"/>
                  <a:pt x="102" y="6"/>
                </a:cubicBezTo>
                <a:cubicBezTo>
                  <a:pt x="141" y="0"/>
                  <a:pt x="196" y="26"/>
                  <a:pt x="231" y="39"/>
                </a:cubicBezTo>
                <a:cubicBezTo>
                  <a:pt x="266" y="53"/>
                  <a:pt x="304" y="71"/>
                  <a:pt x="337" y="65"/>
                </a:cubicBezTo>
                <a:cubicBezTo>
                  <a:pt x="371" y="60"/>
                  <a:pt x="401" y="40"/>
                  <a:pt x="431" y="8"/>
                </a:cubicBezTo>
              </a:path>
            </a:pathLst>
          </a:custGeom>
          <a:noFill/>
          <a:ln w="22225" cap="flat">
            <a:solidFill>
              <a:srgbClr val="558ED5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52" name="Freeform 191">
            <a:extLst>
              <a:ext uri="{FF2B5EF4-FFF2-40B4-BE49-F238E27FC236}">
                <a16:creationId xmlns:a16="http://schemas.microsoft.com/office/drawing/2014/main" id="{56EFBAF5-E61E-45C4-9B33-643E1D373BB8}"/>
              </a:ext>
            </a:extLst>
          </p:cNvPr>
          <p:cNvSpPr>
            <a:spLocks/>
          </p:cNvSpPr>
          <p:nvPr/>
        </p:nvSpPr>
        <p:spPr bwMode="auto">
          <a:xfrm>
            <a:off x="7995642" y="2152186"/>
            <a:ext cx="189899" cy="209888"/>
          </a:xfrm>
          <a:custGeom>
            <a:avLst/>
            <a:gdLst>
              <a:gd name="T0" fmla="*/ 0 w 57"/>
              <a:gd name="T1" fmla="*/ 31 h 63"/>
              <a:gd name="T2" fmla="*/ 57 w 57"/>
              <a:gd name="T3" fmla="*/ 0 h 63"/>
              <a:gd name="T4" fmla="*/ 39 w 57"/>
              <a:gd name="T5" fmla="*/ 63 h 63"/>
              <a:gd name="T6" fmla="*/ 0 w 57"/>
              <a:gd name="T7" fmla="*/ 31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" h="63">
                <a:moveTo>
                  <a:pt x="0" y="31"/>
                </a:moveTo>
                <a:lnTo>
                  <a:pt x="57" y="0"/>
                </a:lnTo>
                <a:lnTo>
                  <a:pt x="39" y="63"/>
                </a:lnTo>
                <a:lnTo>
                  <a:pt x="0" y="31"/>
                </a:lnTo>
                <a:close/>
              </a:path>
            </a:pathLst>
          </a:custGeom>
          <a:solidFill>
            <a:schemeClr val="accent1"/>
          </a:solidFill>
          <a:ln w="22225" cap="flat">
            <a:solidFill>
              <a:srgbClr val="558ED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53" name="Oval 194">
            <a:extLst>
              <a:ext uri="{FF2B5EF4-FFF2-40B4-BE49-F238E27FC236}">
                <a16:creationId xmlns:a16="http://schemas.microsoft.com/office/drawing/2014/main" id="{BC18FA28-B171-4B50-90DE-0735AE66A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142" y="2455358"/>
            <a:ext cx="259862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54" name="Oval 195">
            <a:extLst>
              <a:ext uri="{FF2B5EF4-FFF2-40B4-BE49-F238E27FC236}">
                <a16:creationId xmlns:a16="http://schemas.microsoft.com/office/drawing/2014/main" id="{3270B9FF-AC10-4A0B-AD7C-EAE59B911A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142" y="2455358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55" name="Rectangle 148">
            <a:extLst>
              <a:ext uri="{FF2B5EF4-FFF2-40B4-BE49-F238E27FC236}">
                <a16:creationId xmlns:a16="http://schemas.microsoft.com/office/drawing/2014/main" id="{C6F5BE3A-A6DA-4457-AC28-8E80788BC5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7967" y="1611358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Rectangle 148">
            <a:extLst>
              <a:ext uri="{FF2B5EF4-FFF2-40B4-BE49-F238E27FC236}">
                <a16:creationId xmlns:a16="http://schemas.microsoft.com/office/drawing/2014/main" id="{478CC3D5-3FBE-4DC2-A185-5BC09D485F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2248" y="3100810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Rectangle 148">
            <a:extLst>
              <a:ext uri="{FF2B5EF4-FFF2-40B4-BE49-F238E27FC236}">
                <a16:creationId xmlns:a16="http://schemas.microsoft.com/office/drawing/2014/main" id="{45752EEC-EED0-4F87-B097-FB5F69F12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8656" y="4547577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Rectangle 148">
            <a:extLst>
              <a:ext uri="{FF2B5EF4-FFF2-40B4-BE49-F238E27FC236}">
                <a16:creationId xmlns:a16="http://schemas.microsoft.com/office/drawing/2014/main" id="{3E7C4951-964F-43D5-9F14-907A47C326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1293" y="4538987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Rectangle 148">
            <a:extLst>
              <a:ext uri="{FF2B5EF4-FFF2-40B4-BE49-F238E27FC236}">
                <a16:creationId xmlns:a16="http://schemas.microsoft.com/office/drawing/2014/main" id="{66D92069-805F-4019-8BCA-DABF92CEA6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157" y="4560896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0" name="Rectangle 148">
            <a:extLst>
              <a:ext uri="{FF2B5EF4-FFF2-40B4-BE49-F238E27FC236}">
                <a16:creationId xmlns:a16="http://schemas.microsoft.com/office/drawing/2014/main" id="{D540AE7C-61C2-4114-A5BA-4306C01F64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157" y="3108344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Rectangle 148">
            <a:extLst>
              <a:ext uri="{FF2B5EF4-FFF2-40B4-BE49-F238E27FC236}">
                <a16:creationId xmlns:a16="http://schemas.microsoft.com/office/drawing/2014/main" id="{9D82E326-95D2-4529-A9B2-86C96E2DCA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157" y="1627468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2" name="Rectangle 148">
            <a:extLst>
              <a:ext uri="{FF2B5EF4-FFF2-40B4-BE49-F238E27FC236}">
                <a16:creationId xmlns:a16="http://schemas.microsoft.com/office/drawing/2014/main" id="{030FC452-44AB-4D5A-82FC-AC3A327E15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3791" y="3100809"/>
            <a:ext cx="200376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3101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グラフ 2">
            <a:extLst>
              <a:ext uri="{FF2B5EF4-FFF2-40B4-BE49-F238E27FC236}">
                <a16:creationId xmlns:a16="http://schemas.microsoft.com/office/drawing/2014/main" id="{C3751CC1-36A6-4E6F-83EA-A060C47EF7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1754279"/>
              </p:ext>
            </p:extLst>
          </p:nvPr>
        </p:nvGraphicFramePr>
        <p:xfrm>
          <a:off x="1462087" y="952500"/>
          <a:ext cx="6219825" cy="4953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48865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>
            <a:extLst>
              <a:ext uri="{FF2B5EF4-FFF2-40B4-BE49-F238E27FC236}">
                <a16:creationId xmlns:a16="http://schemas.microsoft.com/office/drawing/2014/main" id="{0258A8EB-97BE-43A3-A582-83F47B138221}"/>
              </a:ext>
            </a:extLst>
          </p:cNvPr>
          <p:cNvSpPr>
            <a:spLocks noEditPoints="1"/>
          </p:cNvSpPr>
          <p:nvPr/>
        </p:nvSpPr>
        <p:spPr bwMode="auto">
          <a:xfrm>
            <a:off x="950365" y="729611"/>
            <a:ext cx="1499201" cy="1499201"/>
          </a:xfrm>
          <a:custGeom>
            <a:avLst/>
            <a:gdLst>
              <a:gd name="T0" fmla="*/ 3 w 450"/>
              <a:gd name="T1" fmla="*/ 193 h 450"/>
              <a:gd name="T2" fmla="*/ 15 w 450"/>
              <a:gd name="T3" fmla="*/ 236 h 450"/>
              <a:gd name="T4" fmla="*/ 14 w 450"/>
              <a:gd name="T5" fmla="*/ 148 h 450"/>
              <a:gd name="T6" fmla="*/ 27 w 450"/>
              <a:gd name="T7" fmla="*/ 153 h 450"/>
              <a:gd name="T8" fmla="*/ 25 w 450"/>
              <a:gd name="T9" fmla="*/ 123 h 450"/>
              <a:gd name="T10" fmla="*/ 49 w 450"/>
              <a:gd name="T11" fmla="*/ 86 h 450"/>
              <a:gd name="T12" fmla="*/ 40 w 450"/>
              <a:gd name="T13" fmla="*/ 125 h 450"/>
              <a:gd name="T14" fmla="*/ 66 w 450"/>
              <a:gd name="T15" fmla="*/ 66 h 450"/>
              <a:gd name="T16" fmla="*/ 91 w 450"/>
              <a:gd name="T17" fmla="*/ 62 h 450"/>
              <a:gd name="T18" fmla="*/ 58 w 450"/>
              <a:gd name="T19" fmla="*/ 75 h 450"/>
              <a:gd name="T20" fmla="*/ 138 w 450"/>
              <a:gd name="T21" fmla="*/ 18 h 450"/>
              <a:gd name="T22" fmla="*/ 125 w 450"/>
              <a:gd name="T23" fmla="*/ 40 h 450"/>
              <a:gd name="T24" fmla="*/ 158 w 450"/>
              <a:gd name="T25" fmla="*/ 10 h 450"/>
              <a:gd name="T26" fmla="*/ 200 w 450"/>
              <a:gd name="T27" fmla="*/ 16 h 450"/>
              <a:gd name="T28" fmla="*/ 160 w 450"/>
              <a:gd name="T29" fmla="*/ 25 h 450"/>
              <a:gd name="T30" fmla="*/ 237 w 450"/>
              <a:gd name="T31" fmla="*/ 0 h 450"/>
              <a:gd name="T32" fmla="*/ 236 w 450"/>
              <a:gd name="T33" fmla="*/ 15 h 450"/>
              <a:gd name="T34" fmla="*/ 272 w 450"/>
              <a:gd name="T35" fmla="*/ 5 h 450"/>
              <a:gd name="T36" fmla="*/ 314 w 450"/>
              <a:gd name="T37" fmla="*/ 18 h 450"/>
              <a:gd name="T38" fmla="*/ 278 w 450"/>
              <a:gd name="T39" fmla="*/ 21 h 450"/>
              <a:gd name="T40" fmla="*/ 342 w 450"/>
              <a:gd name="T41" fmla="*/ 33 h 450"/>
              <a:gd name="T42" fmla="*/ 352 w 450"/>
              <a:gd name="T43" fmla="*/ 56 h 450"/>
              <a:gd name="T44" fmla="*/ 327 w 450"/>
              <a:gd name="T45" fmla="*/ 25 h 450"/>
              <a:gd name="T46" fmla="*/ 399 w 450"/>
              <a:gd name="T47" fmla="*/ 82 h 450"/>
              <a:gd name="T48" fmla="*/ 374 w 450"/>
              <a:gd name="T49" fmla="*/ 76 h 450"/>
              <a:gd name="T50" fmla="*/ 418 w 450"/>
              <a:gd name="T51" fmla="*/ 108 h 450"/>
              <a:gd name="T52" fmla="*/ 421 w 450"/>
              <a:gd name="T53" fmla="*/ 147 h 450"/>
              <a:gd name="T54" fmla="*/ 402 w 450"/>
              <a:gd name="T55" fmla="*/ 110 h 450"/>
              <a:gd name="T56" fmla="*/ 446 w 450"/>
              <a:gd name="T57" fmla="*/ 180 h 450"/>
              <a:gd name="T58" fmla="*/ 432 w 450"/>
              <a:gd name="T59" fmla="*/ 183 h 450"/>
              <a:gd name="T60" fmla="*/ 450 w 450"/>
              <a:gd name="T61" fmla="*/ 213 h 450"/>
              <a:gd name="T62" fmla="*/ 448 w 450"/>
              <a:gd name="T63" fmla="*/ 257 h 450"/>
              <a:gd name="T64" fmla="*/ 436 w 450"/>
              <a:gd name="T65" fmla="*/ 215 h 450"/>
              <a:gd name="T66" fmla="*/ 440 w 450"/>
              <a:gd name="T67" fmla="*/ 292 h 450"/>
              <a:gd name="T68" fmla="*/ 419 w 450"/>
              <a:gd name="T69" fmla="*/ 307 h 450"/>
              <a:gd name="T70" fmla="*/ 445 w 450"/>
              <a:gd name="T71" fmla="*/ 272 h 450"/>
              <a:gd name="T72" fmla="*/ 406 w 450"/>
              <a:gd name="T73" fmla="*/ 360 h 450"/>
              <a:gd name="T74" fmla="*/ 405 w 450"/>
              <a:gd name="T75" fmla="*/ 335 h 450"/>
              <a:gd name="T76" fmla="*/ 392 w 450"/>
              <a:gd name="T77" fmla="*/ 376 h 450"/>
              <a:gd name="T78" fmla="*/ 352 w 450"/>
              <a:gd name="T79" fmla="*/ 394 h 450"/>
              <a:gd name="T80" fmla="*/ 382 w 450"/>
              <a:gd name="T81" fmla="*/ 366 h 450"/>
              <a:gd name="T82" fmla="*/ 323 w 450"/>
              <a:gd name="T83" fmla="*/ 428 h 450"/>
              <a:gd name="T84" fmla="*/ 317 w 450"/>
              <a:gd name="T85" fmla="*/ 415 h 450"/>
              <a:gd name="T86" fmla="*/ 296 w 450"/>
              <a:gd name="T87" fmla="*/ 439 h 450"/>
              <a:gd name="T88" fmla="*/ 253 w 450"/>
              <a:gd name="T89" fmla="*/ 448 h 450"/>
              <a:gd name="T90" fmla="*/ 288 w 450"/>
              <a:gd name="T91" fmla="*/ 427 h 450"/>
              <a:gd name="T92" fmla="*/ 226 w 450"/>
              <a:gd name="T93" fmla="*/ 450 h 450"/>
              <a:gd name="T94" fmla="*/ 204 w 450"/>
              <a:gd name="T95" fmla="*/ 435 h 450"/>
              <a:gd name="T96" fmla="*/ 238 w 450"/>
              <a:gd name="T97" fmla="*/ 450 h 450"/>
              <a:gd name="T98" fmla="*/ 138 w 450"/>
              <a:gd name="T99" fmla="*/ 433 h 450"/>
              <a:gd name="T100" fmla="*/ 162 w 450"/>
              <a:gd name="T101" fmla="*/ 426 h 450"/>
              <a:gd name="T102" fmla="*/ 118 w 450"/>
              <a:gd name="T103" fmla="*/ 423 h 450"/>
              <a:gd name="T104" fmla="*/ 96 w 450"/>
              <a:gd name="T105" fmla="*/ 391 h 450"/>
              <a:gd name="T106" fmla="*/ 131 w 450"/>
              <a:gd name="T107" fmla="*/ 413 h 450"/>
              <a:gd name="T108" fmla="*/ 59 w 450"/>
              <a:gd name="T109" fmla="*/ 377 h 450"/>
              <a:gd name="T110" fmla="*/ 69 w 450"/>
              <a:gd name="T111" fmla="*/ 367 h 450"/>
              <a:gd name="T112" fmla="*/ 37 w 450"/>
              <a:gd name="T113" fmla="*/ 349 h 450"/>
              <a:gd name="T114" fmla="*/ 17 w 450"/>
              <a:gd name="T115" fmla="*/ 310 h 450"/>
              <a:gd name="T116" fmla="*/ 45 w 450"/>
              <a:gd name="T117" fmla="*/ 334 h 450"/>
              <a:gd name="T118" fmla="*/ 8 w 450"/>
              <a:gd name="T119" fmla="*/ 282 h 450"/>
              <a:gd name="T120" fmla="*/ 17 w 450"/>
              <a:gd name="T121" fmla="*/ 257 h 450"/>
              <a:gd name="T122" fmla="*/ 12 w 450"/>
              <a:gd name="T123" fmla="*/ 296 h 450"/>
              <a:gd name="T124" fmla="*/ 1 w 450"/>
              <a:gd name="T125" fmla="*/ 238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1" y="237"/>
                </a:moveTo>
                <a:lnTo>
                  <a:pt x="0" y="225"/>
                </a:lnTo>
                <a:lnTo>
                  <a:pt x="1" y="214"/>
                </a:lnTo>
                <a:lnTo>
                  <a:pt x="2" y="202"/>
                </a:lnTo>
                <a:lnTo>
                  <a:pt x="3" y="193"/>
                </a:lnTo>
                <a:lnTo>
                  <a:pt x="17" y="195"/>
                </a:lnTo>
                <a:lnTo>
                  <a:pt x="16" y="203"/>
                </a:lnTo>
                <a:lnTo>
                  <a:pt x="15" y="214"/>
                </a:lnTo>
                <a:lnTo>
                  <a:pt x="15" y="225"/>
                </a:lnTo>
                <a:lnTo>
                  <a:pt x="15" y="236"/>
                </a:lnTo>
                <a:lnTo>
                  <a:pt x="1" y="237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8"/>
                </a:lnTo>
                <a:lnTo>
                  <a:pt x="14" y="148"/>
                </a:lnTo>
                <a:lnTo>
                  <a:pt x="18" y="138"/>
                </a:lnTo>
                <a:lnTo>
                  <a:pt x="19" y="136"/>
                </a:lnTo>
                <a:lnTo>
                  <a:pt x="32" y="142"/>
                </a:lnTo>
                <a:lnTo>
                  <a:pt x="31" y="143"/>
                </a:lnTo>
                <a:lnTo>
                  <a:pt x="27" y="153"/>
                </a:lnTo>
                <a:lnTo>
                  <a:pt x="24" y="162"/>
                </a:lnTo>
                <a:lnTo>
                  <a:pt x="21" y="172"/>
                </a:lnTo>
                <a:lnTo>
                  <a:pt x="19" y="181"/>
                </a:lnTo>
                <a:lnTo>
                  <a:pt x="5" y="178"/>
                </a:lnTo>
                <a:close/>
                <a:moveTo>
                  <a:pt x="25" y="123"/>
                </a:moveTo>
                <a:lnTo>
                  <a:pt x="27" y="118"/>
                </a:lnTo>
                <a:lnTo>
                  <a:pt x="33" y="109"/>
                </a:lnTo>
                <a:lnTo>
                  <a:pt x="39" y="100"/>
                </a:lnTo>
                <a:lnTo>
                  <a:pt x="45" y="91"/>
                </a:lnTo>
                <a:lnTo>
                  <a:pt x="49" y="86"/>
                </a:lnTo>
                <a:lnTo>
                  <a:pt x="60" y="95"/>
                </a:lnTo>
                <a:lnTo>
                  <a:pt x="57" y="99"/>
                </a:lnTo>
                <a:lnTo>
                  <a:pt x="51" y="107"/>
                </a:lnTo>
                <a:lnTo>
                  <a:pt x="45" y="116"/>
                </a:lnTo>
                <a:lnTo>
                  <a:pt x="40" y="125"/>
                </a:lnTo>
                <a:lnTo>
                  <a:pt x="38" y="129"/>
                </a:lnTo>
                <a:lnTo>
                  <a:pt x="25" y="123"/>
                </a:lnTo>
                <a:close/>
                <a:moveTo>
                  <a:pt x="58" y="75"/>
                </a:moveTo>
                <a:lnTo>
                  <a:pt x="59" y="74"/>
                </a:lnTo>
                <a:lnTo>
                  <a:pt x="66" y="66"/>
                </a:lnTo>
                <a:lnTo>
                  <a:pt x="74" y="59"/>
                </a:lnTo>
                <a:lnTo>
                  <a:pt x="82" y="52"/>
                </a:lnTo>
                <a:lnTo>
                  <a:pt x="91" y="45"/>
                </a:lnTo>
                <a:lnTo>
                  <a:pt x="99" y="56"/>
                </a:lnTo>
                <a:lnTo>
                  <a:pt x="91" y="62"/>
                </a:lnTo>
                <a:lnTo>
                  <a:pt x="84" y="69"/>
                </a:lnTo>
                <a:lnTo>
                  <a:pt x="77" y="76"/>
                </a:lnTo>
                <a:lnTo>
                  <a:pt x="69" y="83"/>
                </a:lnTo>
                <a:lnTo>
                  <a:pt x="69" y="84"/>
                </a:lnTo>
                <a:lnTo>
                  <a:pt x="58" y="75"/>
                </a:lnTo>
                <a:close/>
                <a:moveTo>
                  <a:pt x="103" y="36"/>
                </a:moveTo>
                <a:lnTo>
                  <a:pt x="109" y="33"/>
                </a:lnTo>
                <a:lnTo>
                  <a:pt x="118" y="27"/>
                </a:lnTo>
                <a:lnTo>
                  <a:pt x="128" y="22"/>
                </a:lnTo>
                <a:lnTo>
                  <a:pt x="138" y="18"/>
                </a:lnTo>
                <a:lnTo>
                  <a:pt x="142" y="16"/>
                </a:lnTo>
                <a:lnTo>
                  <a:pt x="147" y="29"/>
                </a:lnTo>
                <a:lnTo>
                  <a:pt x="143" y="31"/>
                </a:lnTo>
                <a:lnTo>
                  <a:pt x="134" y="35"/>
                </a:lnTo>
                <a:lnTo>
                  <a:pt x="125" y="40"/>
                </a:lnTo>
                <a:lnTo>
                  <a:pt x="116" y="45"/>
                </a:lnTo>
                <a:lnTo>
                  <a:pt x="111" y="48"/>
                </a:lnTo>
                <a:lnTo>
                  <a:pt x="103" y="36"/>
                </a:lnTo>
                <a:close/>
                <a:moveTo>
                  <a:pt x="156" y="11"/>
                </a:moveTo>
                <a:lnTo>
                  <a:pt x="158" y="10"/>
                </a:lnTo>
                <a:lnTo>
                  <a:pt x="169" y="7"/>
                </a:lnTo>
                <a:lnTo>
                  <a:pt x="180" y="5"/>
                </a:lnTo>
                <a:lnTo>
                  <a:pt x="191" y="3"/>
                </a:lnTo>
                <a:lnTo>
                  <a:pt x="199" y="2"/>
                </a:lnTo>
                <a:lnTo>
                  <a:pt x="200" y="16"/>
                </a:lnTo>
                <a:lnTo>
                  <a:pt x="193" y="17"/>
                </a:lnTo>
                <a:lnTo>
                  <a:pt x="183" y="19"/>
                </a:lnTo>
                <a:lnTo>
                  <a:pt x="173" y="21"/>
                </a:lnTo>
                <a:lnTo>
                  <a:pt x="163" y="24"/>
                </a:lnTo>
                <a:lnTo>
                  <a:pt x="160" y="25"/>
                </a:lnTo>
                <a:lnTo>
                  <a:pt x="156" y="11"/>
                </a:lnTo>
                <a:close/>
                <a:moveTo>
                  <a:pt x="213" y="0"/>
                </a:moveTo>
                <a:lnTo>
                  <a:pt x="214" y="0"/>
                </a:lnTo>
                <a:lnTo>
                  <a:pt x="225" y="0"/>
                </a:lnTo>
                <a:lnTo>
                  <a:pt x="237" y="0"/>
                </a:lnTo>
                <a:lnTo>
                  <a:pt x="248" y="1"/>
                </a:lnTo>
                <a:lnTo>
                  <a:pt x="257" y="2"/>
                </a:lnTo>
                <a:lnTo>
                  <a:pt x="255" y="17"/>
                </a:lnTo>
                <a:lnTo>
                  <a:pt x="247" y="15"/>
                </a:lnTo>
                <a:lnTo>
                  <a:pt x="236" y="15"/>
                </a:lnTo>
                <a:lnTo>
                  <a:pt x="226" y="14"/>
                </a:lnTo>
                <a:lnTo>
                  <a:pt x="215" y="15"/>
                </a:lnTo>
                <a:lnTo>
                  <a:pt x="214" y="15"/>
                </a:lnTo>
                <a:lnTo>
                  <a:pt x="213" y="0"/>
                </a:lnTo>
                <a:close/>
                <a:moveTo>
                  <a:pt x="272" y="5"/>
                </a:moveTo>
                <a:lnTo>
                  <a:pt x="281" y="7"/>
                </a:lnTo>
                <a:lnTo>
                  <a:pt x="292" y="10"/>
                </a:lnTo>
                <a:lnTo>
                  <a:pt x="303" y="14"/>
                </a:lnTo>
                <a:lnTo>
                  <a:pt x="313" y="18"/>
                </a:lnTo>
                <a:lnTo>
                  <a:pt x="314" y="18"/>
                </a:lnTo>
                <a:lnTo>
                  <a:pt x="308" y="31"/>
                </a:lnTo>
                <a:lnTo>
                  <a:pt x="307" y="31"/>
                </a:lnTo>
                <a:lnTo>
                  <a:pt x="298" y="27"/>
                </a:lnTo>
                <a:lnTo>
                  <a:pt x="288" y="24"/>
                </a:lnTo>
                <a:lnTo>
                  <a:pt x="278" y="21"/>
                </a:lnTo>
                <a:lnTo>
                  <a:pt x="269" y="19"/>
                </a:lnTo>
                <a:lnTo>
                  <a:pt x="272" y="5"/>
                </a:lnTo>
                <a:close/>
                <a:moveTo>
                  <a:pt x="327" y="25"/>
                </a:moveTo>
                <a:lnTo>
                  <a:pt x="332" y="27"/>
                </a:lnTo>
                <a:lnTo>
                  <a:pt x="342" y="33"/>
                </a:lnTo>
                <a:lnTo>
                  <a:pt x="351" y="39"/>
                </a:lnTo>
                <a:lnTo>
                  <a:pt x="360" y="45"/>
                </a:lnTo>
                <a:lnTo>
                  <a:pt x="364" y="48"/>
                </a:lnTo>
                <a:lnTo>
                  <a:pt x="355" y="60"/>
                </a:lnTo>
                <a:lnTo>
                  <a:pt x="352" y="56"/>
                </a:lnTo>
                <a:lnTo>
                  <a:pt x="343" y="51"/>
                </a:lnTo>
                <a:lnTo>
                  <a:pt x="335" y="45"/>
                </a:lnTo>
                <a:lnTo>
                  <a:pt x="326" y="40"/>
                </a:lnTo>
                <a:lnTo>
                  <a:pt x="321" y="37"/>
                </a:lnTo>
                <a:lnTo>
                  <a:pt x="327" y="25"/>
                </a:lnTo>
                <a:close/>
                <a:moveTo>
                  <a:pt x="375" y="58"/>
                </a:moveTo>
                <a:lnTo>
                  <a:pt x="376" y="59"/>
                </a:lnTo>
                <a:lnTo>
                  <a:pt x="384" y="66"/>
                </a:lnTo>
                <a:lnTo>
                  <a:pt x="392" y="74"/>
                </a:lnTo>
                <a:lnTo>
                  <a:pt x="399" y="82"/>
                </a:lnTo>
                <a:lnTo>
                  <a:pt x="405" y="90"/>
                </a:lnTo>
                <a:lnTo>
                  <a:pt x="394" y="99"/>
                </a:lnTo>
                <a:lnTo>
                  <a:pt x="388" y="91"/>
                </a:lnTo>
                <a:lnTo>
                  <a:pt x="381" y="84"/>
                </a:lnTo>
                <a:lnTo>
                  <a:pt x="374" y="76"/>
                </a:lnTo>
                <a:lnTo>
                  <a:pt x="367" y="69"/>
                </a:lnTo>
                <a:lnTo>
                  <a:pt x="366" y="68"/>
                </a:lnTo>
                <a:lnTo>
                  <a:pt x="375" y="58"/>
                </a:lnTo>
                <a:close/>
                <a:moveTo>
                  <a:pt x="414" y="102"/>
                </a:moveTo>
                <a:lnTo>
                  <a:pt x="418" y="108"/>
                </a:lnTo>
                <a:lnTo>
                  <a:pt x="423" y="118"/>
                </a:lnTo>
                <a:lnTo>
                  <a:pt x="428" y="128"/>
                </a:lnTo>
                <a:lnTo>
                  <a:pt x="432" y="137"/>
                </a:lnTo>
                <a:lnTo>
                  <a:pt x="434" y="141"/>
                </a:lnTo>
                <a:lnTo>
                  <a:pt x="421" y="147"/>
                </a:lnTo>
                <a:lnTo>
                  <a:pt x="419" y="143"/>
                </a:lnTo>
                <a:lnTo>
                  <a:pt x="415" y="134"/>
                </a:lnTo>
                <a:lnTo>
                  <a:pt x="411" y="125"/>
                </a:lnTo>
                <a:lnTo>
                  <a:pt x="406" y="116"/>
                </a:lnTo>
                <a:lnTo>
                  <a:pt x="402" y="110"/>
                </a:lnTo>
                <a:lnTo>
                  <a:pt x="414" y="102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9"/>
                </a:lnTo>
                <a:lnTo>
                  <a:pt x="446" y="180"/>
                </a:lnTo>
                <a:lnTo>
                  <a:pt x="448" y="191"/>
                </a:lnTo>
                <a:lnTo>
                  <a:pt x="449" y="198"/>
                </a:lnTo>
                <a:lnTo>
                  <a:pt x="434" y="200"/>
                </a:lnTo>
                <a:lnTo>
                  <a:pt x="434" y="193"/>
                </a:lnTo>
                <a:lnTo>
                  <a:pt x="432" y="183"/>
                </a:lnTo>
                <a:lnTo>
                  <a:pt x="429" y="173"/>
                </a:lnTo>
                <a:lnTo>
                  <a:pt x="427" y="163"/>
                </a:lnTo>
                <a:lnTo>
                  <a:pt x="426" y="160"/>
                </a:lnTo>
                <a:lnTo>
                  <a:pt x="439" y="155"/>
                </a:lnTo>
                <a:close/>
                <a:moveTo>
                  <a:pt x="450" y="213"/>
                </a:moveTo>
                <a:lnTo>
                  <a:pt x="450" y="213"/>
                </a:lnTo>
                <a:lnTo>
                  <a:pt x="450" y="225"/>
                </a:lnTo>
                <a:lnTo>
                  <a:pt x="450" y="237"/>
                </a:lnTo>
                <a:lnTo>
                  <a:pt x="449" y="248"/>
                </a:lnTo>
                <a:lnTo>
                  <a:pt x="448" y="257"/>
                </a:lnTo>
                <a:lnTo>
                  <a:pt x="434" y="255"/>
                </a:lnTo>
                <a:lnTo>
                  <a:pt x="435" y="247"/>
                </a:lnTo>
                <a:lnTo>
                  <a:pt x="436" y="236"/>
                </a:lnTo>
                <a:lnTo>
                  <a:pt x="436" y="225"/>
                </a:lnTo>
                <a:lnTo>
                  <a:pt x="436" y="215"/>
                </a:lnTo>
                <a:lnTo>
                  <a:pt x="436" y="214"/>
                </a:lnTo>
                <a:lnTo>
                  <a:pt x="450" y="213"/>
                </a:lnTo>
                <a:close/>
                <a:moveTo>
                  <a:pt x="445" y="272"/>
                </a:moveTo>
                <a:lnTo>
                  <a:pt x="443" y="281"/>
                </a:lnTo>
                <a:lnTo>
                  <a:pt x="440" y="292"/>
                </a:lnTo>
                <a:lnTo>
                  <a:pt x="437" y="302"/>
                </a:lnTo>
                <a:lnTo>
                  <a:pt x="433" y="313"/>
                </a:lnTo>
                <a:lnTo>
                  <a:pt x="432" y="314"/>
                </a:lnTo>
                <a:lnTo>
                  <a:pt x="419" y="308"/>
                </a:lnTo>
                <a:lnTo>
                  <a:pt x="419" y="307"/>
                </a:lnTo>
                <a:lnTo>
                  <a:pt x="423" y="298"/>
                </a:lnTo>
                <a:lnTo>
                  <a:pt x="427" y="288"/>
                </a:lnTo>
                <a:lnTo>
                  <a:pt x="429" y="278"/>
                </a:lnTo>
                <a:lnTo>
                  <a:pt x="432" y="268"/>
                </a:lnTo>
                <a:lnTo>
                  <a:pt x="445" y="272"/>
                </a:lnTo>
                <a:close/>
                <a:moveTo>
                  <a:pt x="426" y="327"/>
                </a:moveTo>
                <a:lnTo>
                  <a:pt x="423" y="332"/>
                </a:lnTo>
                <a:lnTo>
                  <a:pt x="418" y="342"/>
                </a:lnTo>
                <a:lnTo>
                  <a:pt x="412" y="351"/>
                </a:lnTo>
                <a:lnTo>
                  <a:pt x="406" y="360"/>
                </a:lnTo>
                <a:lnTo>
                  <a:pt x="402" y="364"/>
                </a:lnTo>
                <a:lnTo>
                  <a:pt x="391" y="355"/>
                </a:lnTo>
                <a:lnTo>
                  <a:pt x="394" y="351"/>
                </a:lnTo>
                <a:lnTo>
                  <a:pt x="400" y="343"/>
                </a:lnTo>
                <a:lnTo>
                  <a:pt x="405" y="335"/>
                </a:lnTo>
                <a:lnTo>
                  <a:pt x="411" y="326"/>
                </a:lnTo>
                <a:lnTo>
                  <a:pt x="413" y="320"/>
                </a:lnTo>
                <a:lnTo>
                  <a:pt x="426" y="327"/>
                </a:lnTo>
                <a:close/>
                <a:moveTo>
                  <a:pt x="393" y="375"/>
                </a:moveTo>
                <a:lnTo>
                  <a:pt x="392" y="376"/>
                </a:lnTo>
                <a:lnTo>
                  <a:pt x="385" y="384"/>
                </a:lnTo>
                <a:lnTo>
                  <a:pt x="377" y="392"/>
                </a:lnTo>
                <a:lnTo>
                  <a:pt x="369" y="399"/>
                </a:lnTo>
                <a:lnTo>
                  <a:pt x="361" y="405"/>
                </a:lnTo>
                <a:lnTo>
                  <a:pt x="352" y="394"/>
                </a:lnTo>
                <a:lnTo>
                  <a:pt x="359" y="388"/>
                </a:lnTo>
                <a:lnTo>
                  <a:pt x="367" y="381"/>
                </a:lnTo>
                <a:lnTo>
                  <a:pt x="374" y="374"/>
                </a:lnTo>
                <a:lnTo>
                  <a:pt x="381" y="367"/>
                </a:lnTo>
                <a:lnTo>
                  <a:pt x="382" y="366"/>
                </a:lnTo>
                <a:lnTo>
                  <a:pt x="393" y="375"/>
                </a:lnTo>
                <a:close/>
                <a:moveTo>
                  <a:pt x="348" y="414"/>
                </a:moveTo>
                <a:lnTo>
                  <a:pt x="342" y="418"/>
                </a:lnTo>
                <a:lnTo>
                  <a:pt x="333" y="423"/>
                </a:lnTo>
                <a:lnTo>
                  <a:pt x="323" y="428"/>
                </a:lnTo>
                <a:lnTo>
                  <a:pt x="313" y="432"/>
                </a:lnTo>
                <a:lnTo>
                  <a:pt x="309" y="434"/>
                </a:lnTo>
                <a:lnTo>
                  <a:pt x="304" y="421"/>
                </a:lnTo>
                <a:lnTo>
                  <a:pt x="307" y="419"/>
                </a:lnTo>
                <a:lnTo>
                  <a:pt x="317" y="415"/>
                </a:lnTo>
                <a:lnTo>
                  <a:pt x="326" y="411"/>
                </a:lnTo>
                <a:lnTo>
                  <a:pt x="334" y="406"/>
                </a:lnTo>
                <a:lnTo>
                  <a:pt x="341" y="402"/>
                </a:lnTo>
                <a:lnTo>
                  <a:pt x="348" y="414"/>
                </a:lnTo>
                <a:close/>
                <a:moveTo>
                  <a:pt x="296" y="439"/>
                </a:moveTo>
                <a:lnTo>
                  <a:pt x="292" y="440"/>
                </a:lnTo>
                <a:lnTo>
                  <a:pt x="282" y="443"/>
                </a:lnTo>
                <a:lnTo>
                  <a:pt x="271" y="446"/>
                </a:lnTo>
                <a:lnTo>
                  <a:pt x="260" y="448"/>
                </a:lnTo>
                <a:lnTo>
                  <a:pt x="253" y="448"/>
                </a:lnTo>
                <a:lnTo>
                  <a:pt x="251" y="434"/>
                </a:lnTo>
                <a:lnTo>
                  <a:pt x="257" y="434"/>
                </a:lnTo>
                <a:lnTo>
                  <a:pt x="268" y="432"/>
                </a:lnTo>
                <a:lnTo>
                  <a:pt x="278" y="429"/>
                </a:lnTo>
                <a:lnTo>
                  <a:pt x="288" y="427"/>
                </a:lnTo>
                <a:lnTo>
                  <a:pt x="291" y="425"/>
                </a:lnTo>
                <a:lnTo>
                  <a:pt x="296" y="439"/>
                </a:lnTo>
                <a:close/>
                <a:moveTo>
                  <a:pt x="238" y="450"/>
                </a:moveTo>
                <a:lnTo>
                  <a:pt x="237" y="450"/>
                </a:lnTo>
                <a:lnTo>
                  <a:pt x="226" y="450"/>
                </a:lnTo>
                <a:lnTo>
                  <a:pt x="214" y="450"/>
                </a:lnTo>
                <a:lnTo>
                  <a:pt x="203" y="449"/>
                </a:lnTo>
                <a:lnTo>
                  <a:pt x="194" y="448"/>
                </a:lnTo>
                <a:lnTo>
                  <a:pt x="196" y="434"/>
                </a:lnTo>
                <a:lnTo>
                  <a:pt x="204" y="435"/>
                </a:lnTo>
                <a:lnTo>
                  <a:pt x="214" y="436"/>
                </a:lnTo>
                <a:lnTo>
                  <a:pt x="225" y="436"/>
                </a:lnTo>
                <a:lnTo>
                  <a:pt x="236" y="436"/>
                </a:lnTo>
                <a:lnTo>
                  <a:pt x="237" y="436"/>
                </a:lnTo>
                <a:lnTo>
                  <a:pt x="238" y="450"/>
                </a:lnTo>
                <a:close/>
                <a:moveTo>
                  <a:pt x="179" y="446"/>
                </a:moveTo>
                <a:lnTo>
                  <a:pt x="169" y="443"/>
                </a:lnTo>
                <a:lnTo>
                  <a:pt x="159" y="440"/>
                </a:lnTo>
                <a:lnTo>
                  <a:pt x="148" y="437"/>
                </a:lnTo>
                <a:lnTo>
                  <a:pt x="138" y="433"/>
                </a:lnTo>
                <a:lnTo>
                  <a:pt x="137" y="432"/>
                </a:lnTo>
                <a:lnTo>
                  <a:pt x="143" y="419"/>
                </a:lnTo>
                <a:lnTo>
                  <a:pt x="143" y="419"/>
                </a:lnTo>
                <a:lnTo>
                  <a:pt x="153" y="423"/>
                </a:lnTo>
                <a:lnTo>
                  <a:pt x="162" y="426"/>
                </a:lnTo>
                <a:lnTo>
                  <a:pt x="173" y="429"/>
                </a:lnTo>
                <a:lnTo>
                  <a:pt x="183" y="432"/>
                </a:lnTo>
                <a:lnTo>
                  <a:pt x="179" y="446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9" y="418"/>
                </a:lnTo>
                <a:lnTo>
                  <a:pt x="100" y="412"/>
                </a:lnTo>
                <a:lnTo>
                  <a:pt x="91" y="406"/>
                </a:lnTo>
                <a:lnTo>
                  <a:pt x="87" y="403"/>
                </a:lnTo>
                <a:lnTo>
                  <a:pt x="96" y="391"/>
                </a:lnTo>
                <a:lnTo>
                  <a:pt x="99" y="394"/>
                </a:lnTo>
                <a:lnTo>
                  <a:pt x="107" y="400"/>
                </a:lnTo>
                <a:lnTo>
                  <a:pt x="116" y="405"/>
                </a:lnTo>
                <a:lnTo>
                  <a:pt x="125" y="410"/>
                </a:lnTo>
                <a:lnTo>
                  <a:pt x="131" y="413"/>
                </a:lnTo>
                <a:lnTo>
                  <a:pt x="124" y="426"/>
                </a:lnTo>
                <a:close/>
                <a:moveTo>
                  <a:pt x="76" y="393"/>
                </a:moveTo>
                <a:lnTo>
                  <a:pt x="74" y="392"/>
                </a:lnTo>
                <a:lnTo>
                  <a:pt x="66" y="384"/>
                </a:lnTo>
                <a:lnTo>
                  <a:pt x="59" y="377"/>
                </a:lnTo>
                <a:lnTo>
                  <a:pt x="52" y="368"/>
                </a:lnTo>
                <a:lnTo>
                  <a:pt x="46" y="361"/>
                </a:lnTo>
                <a:lnTo>
                  <a:pt x="57" y="352"/>
                </a:lnTo>
                <a:lnTo>
                  <a:pt x="63" y="359"/>
                </a:lnTo>
                <a:lnTo>
                  <a:pt x="69" y="367"/>
                </a:lnTo>
                <a:lnTo>
                  <a:pt x="76" y="374"/>
                </a:lnTo>
                <a:lnTo>
                  <a:pt x="84" y="381"/>
                </a:lnTo>
                <a:lnTo>
                  <a:pt x="85" y="382"/>
                </a:lnTo>
                <a:lnTo>
                  <a:pt x="76" y="393"/>
                </a:lnTo>
                <a:close/>
                <a:moveTo>
                  <a:pt x="37" y="349"/>
                </a:moveTo>
                <a:lnTo>
                  <a:pt x="33" y="342"/>
                </a:lnTo>
                <a:lnTo>
                  <a:pt x="28" y="333"/>
                </a:lnTo>
                <a:lnTo>
                  <a:pt x="23" y="323"/>
                </a:lnTo>
                <a:lnTo>
                  <a:pt x="18" y="313"/>
                </a:lnTo>
                <a:lnTo>
                  <a:pt x="17" y="310"/>
                </a:lnTo>
                <a:lnTo>
                  <a:pt x="30" y="304"/>
                </a:lnTo>
                <a:lnTo>
                  <a:pt x="31" y="307"/>
                </a:lnTo>
                <a:lnTo>
                  <a:pt x="35" y="316"/>
                </a:lnTo>
                <a:lnTo>
                  <a:pt x="40" y="326"/>
                </a:lnTo>
                <a:lnTo>
                  <a:pt x="45" y="334"/>
                </a:lnTo>
                <a:lnTo>
                  <a:pt x="49" y="341"/>
                </a:lnTo>
                <a:lnTo>
                  <a:pt x="37" y="349"/>
                </a:lnTo>
                <a:close/>
                <a:moveTo>
                  <a:pt x="12" y="296"/>
                </a:moveTo>
                <a:lnTo>
                  <a:pt x="11" y="292"/>
                </a:lnTo>
                <a:lnTo>
                  <a:pt x="8" y="282"/>
                </a:lnTo>
                <a:lnTo>
                  <a:pt x="5" y="271"/>
                </a:lnTo>
                <a:lnTo>
                  <a:pt x="3" y="260"/>
                </a:lnTo>
                <a:lnTo>
                  <a:pt x="2" y="253"/>
                </a:lnTo>
                <a:lnTo>
                  <a:pt x="16" y="251"/>
                </a:lnTo>
                <a:lnTo>
                  <a:pt x="17" y="257"/>
                </a:lnTo>
                <a:lnTo>
                  <a:pt x="19" y="267"/>
                </a:lnTo>
                <a:lnTo>
                  <a:pt x="21" y="278"/>
                </a:lnTo>
                <a:lnTo>
                  <a:pt x="24" y="288"/>
                </a:lnTo>
                <a:lnTo>
                  <a:pt x="25" y="291"/>
                </a:lnTo>
                <a:lnTo>
                  <a:pt x="12" y="296"/>
                </a:lnTo>
                <a:close/>
                <a:moveTo>
                  <a:pt x="1" y="238"/>
                </a:moveTo>
                <a:lnTo>
                  <a:pt x="1" y="237"/>
                </a:lnTo>
                <a:lnTo>
                  <a:pt x="15" y="236"/>
                </a:lnTo>
                <a:lnTo>
                  <a:pt x="15" y="237"/>
                </a:lnTo>
                <a:lnTo>
                  <a:pt x="1" y="238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A36802C3-7F6D-431C-8D05-82DC749E29B8}"/>
              </a:ext>
            </a:extLst>
          </p:cNvPr>
          <p:cNvSpPr>
            <a:spLocks noEditPoints="1"/>
          </p:cNvSpPr>
          <p:nvPr/>
        </p:nvSpPr>
        <p:spPr bwMode="auto">
          <a:xfrm>
            <a:off x="897060" y="4520925"/>
            <a:ext cx="1499201" cy="1499201"/>
          </a:xfrm>
          <a:custGeom>
            <a:avLst/>
            <a:gdLst>
              <a:gd name="T0" fmla="*/ 3 w 450"/>
              <a:gd name="T1" fmla="*/ 193 h 450"/>
              <a:gd name="T2" fmla="*/ 15 w 450"/>
              <a:gd name="T3" fmla="*/ 236 h 450"/>
              <a:gd name="T4" fmla="*/ 14 w 450"/>
              <a:gd name="T5" fmla="*/ 148 h 450"/>
              <a:gd name="T6" fmla="*/ 28 w 450"/>
              <a:gd name="T7" fmla="*/ 153 h 450"/>
              <a:gd name="T8" fmla="*/ 25 w 450"/>
              <a:gd name="T9" fmla="*/ 123 h 450"/>
              <a:gd name="T10" fmla="*/ 49 w 450"/>
              <a:gd name="T11" fmla="*/ 86 h 450"/>
              <a:gd name="T12" fmla="*/ 40 w 450"/>
              <a:gd name="T13" fmla="*/ 125 h 450"/>
              <a:gd name="T14" fmla="*/ 66 w 450"/>
              <a:gd name="T15" fmla="*/ 66 h 450"/>
              <a:gd name="T16" fmla="*/ 92 w 450"/>
              <a:gd name="T17" fmla="*/ 63 h 450"/>
              <a:gd name="T18" fmla="*/ 58 w 450"/>
              <a:gd name="T19" fmla="*/ 75 h 450"/>
              <a:gd name="T20" fmla="*/ 138 w 450"/>
              <a:gd name="T21" fmla="*/ 18 h 450"/>
              <a:gd name="T22" fmla="*/ 125 w 450"/>
              <a:gd name="T23" fmla="*/ 40 h 450"/>
              <a:gd name="T24" fmla="*/ 158 w 450"/>
              <a:gd name="T25" fmla="*/ 10 h 450"/>
              <a:gd name="T26" fmla="*/ 201 w 450"/>
              <a:gd name="T27" fmla="*/ 16 h 450"/>
              <a:gd name="T28" fmla="*/ 160 w 450"/>
              <a:gd name="T29" fmla="*/ 25 h 450"/>
              <a:gd name="T30" fmla="*/ 237 w 450"/>
              <a:gd name="T31" fmla="*/ 1 h 450"/>
              <a:gd name="T32" fmla="*/ 236 w 450"/>
              <a:gd name="T33" fmla="*/ 15 h 450"/>
              <a:gd name="T34" fmla="*/ 272 w 450"/>
              <a:gd name="T35" fmla="*/ 5 h 450"/>
              <a:gd name="T36" fmla="*/ 314 w 450"/>
              <a:gd name="T37" fmla="*/ 18 h 450"/>
              <a:gd name="T38" fmla="*/ 278 w 450"/>
              <a:gd name="T39" fmla="*/ 21 h 450"/>
              <a:gd name="T40" fmla="*/ 342 w 450"/>
              <a:gd name="T41" fmla="*/ 33 h 450"/>
              <a:gd name="T42" fmla="*/ 352 w 450"/>
              <a:gd name="T43" fmla="*/ 56 h 450"/>
              <a:gd name="T44" fmla="*/ 327 w 450"/>
              <a:gd name="T45" fmla="*/ 25 h 450"/>
              <a:gd name="T46" fmla="*/ 399 w 450"/>
              <a:gd name="T47" fmla="*/ 82 h 450"/>
              <a:gd name="T48" fmla="*/ 375 w 450"/>
              <a:gd name="T49" fmla="*/ 76 h 450"/>
              <a:gd name="T50" fmla="*/ 418 w 450"/>
              <a:gd name="T51" fmla="*/ 108 h 450"/>
              <a:gd name="T52" fmla="*/ 421 w 450"/>
              <a:gd name="T53" fmla="*/ 147 h 450"/>
              <a:gd name="T54" fmla="*/ 402 w 450"/>
              <a:gd name="T55" fmla="*/ 110 h 450"/>
              <a:gd name="T56" fmla="*/ 446 w 450"/>
              <a:gd name="T57" fmla="*/ 180 h 450"/>
              <a:gd name="T58" fmla="*/ 432 w 450"/>
              <a:gd name="T59" fmla="*/ 183 h 450"/>
              <a:gd name="T60" fmla="*/ 450 w 450"/>
              <a:gd name="T61" fmla="*/ 213 h 450"/>
              <a:gd name="T62" fmla="*/ 448 w 450"/>
              <a:gd name="T63" fmla="*/ 257 h 450"/>
              <a:gd name="T64" fmla="*/ 436 w 450"/>
              <a:gd name="T65" fmla="*/ 215 h 450"/>
              <a:gd name="T66" fmla="*/ 440 w 450"/>
              <a:gd name="T67" fmla="*/ 292 h 450"/>
              <a:gd name="T68" fmla="*/ 420 w 450"/>
              <a:gd name="T69" fmla="*/ 307 h 450"/>
              <a:gd name="T70" fmla="*/ 446 w 450"/>
              <a:gd name="T71" fmla="*/ 272 h 450"/>
              <a:gd name="T72" fmla="*/ 406 w 450"/>
              <a:gd name="T73" fmla="*/ 360 h 450"/>
              <a:gd name="T74" fmla="*/ 406 w 450"/>
              <a:gd name="T75" fmla="*/ 335 h 450"/>
              <a:gd name="T76" fmla="*/ 392 w 450"/>
              <a:gd name="T77" fmla="*/ 376 h 450"/>
              <a:gd name="T78" fmla="*/ 352 w 450"/>
              <a:gd name="T79" fmla="*/ 394 h 450"/>
              <a:gd name="T80" fmla="*/ 382 w 450"/>
              <a:gd name="T81" fmla="*/ 366 h 450"/>
              <a:gd name="T82" fmla="*/ 323 w 450"/>
              <a:gd name="T83" fmla="*/ 428 h 450"/>
              <a:gd name="T84" fmla="*/ 317 w 450"/>
              <a:gd name="T85" fmla="*/ 415 h 450"/>
              <a:gd name="T86" fmla="*/ 296 w 450"/>
              <a:gd name="T87" fmla="*/ 439 h 450"/>
              <a:gd name="T88" fmla="*/ 253 w 450"/>
              <a:gd name="T89" fmla="*/ 449 h 450"/>
              <a:gd name="T90" fmla="*/ 288 w 450"/>
              <a:gd name="T91" fmla="*/ 427 h 450"/>
              <a:gd name="T92" fmla="*/ 226 w 450"/>
              <a:gd name="T93" fmla="*/ 450 h 450"/>
              <a:gd name="T94" fmla="*/ 204 w 450"/>
              <a:gd name="T95" fmla="*/ 435 h 450"/>
              <a:gd name="T96" fmla="*/ 238 w 450"/>
              <a:gd name="T97" fmla="*/ 450 h 450"/>
              <a:gd name="T98" fmla="*/ 138 w 450"/>
              <a:gd name="T99" fmla="*/ 433 h 450"/>
              <a:gd name="T100" fmla="*/ 163 w 450"/>
              <a:gd name="T101" fmla="*/ 427 h 450"/>
              <a:gd name="T102" fmla="*/ 118 w 450"/>
              <a:gd name="T103" fmla="*/ 423 h 450"/>
              <a:gd name="T104" fmla="*/ 96 w 450"/>
              <a:gd name="T105" fmla="*/ 391 h 450"/>
              <a:gd name="T106" fmla="*/ 131 w 450"/>
              <a:gd name="T107" fmla="*/ 413 h 450"/>
              <a:gd name="T108" fmla="*/ 59 w 450"/>
              <a:gd name="T109" fmla="*/ 377 h 450"/>
              <a:gd name="T110" fmla="*/ 69 w 450"/>
              <a:gd name="T111" fmla="*/ 367 h 450"/>
              <a:gd name="T112" fmla="*/ 37 w 450"/>
              <a:gd name="T113" fmla="*/ 349 h 450"/>
              <a:gd name="T114" fmla="*/ 17 w 450"/>
              <a:gd name="T115" fmla="*/ 310 h 450"/>
              <a:gd name="T116" fmla="*/ 45 w 450"/>
              <a:gd name="T117" fmla="*/ 334 h 450"/>
              <a:gd name="T118" fmla="*/ 8 w 450"/>
              <a:gd name="T119" fmla="*/ 282 h 450"/>
              <a:gd name="T120" fmla="*/ 17 w 450"/>
              <a:gd name="T121" fmla="*/ 257 h 450"/>
              <a:gd name="T122" fmla="*/ 12 w 450"/>
              <a:gd name="T123" fmla="*/ 296 h 450"/>
              <a:gd name="T124" fmla="*/ 1 w 450"/>
              <a:gd name="T125" fmla="*/ 238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1" y="237"/>
                </a:moveTo>
                <a:lnTo>
                  <a:pt x="0" y="225"/>
                </a:lnTo>
                <a:lnTo>
                  <a:pt x="1" y="214"/>
                </a:lnTo>
                <a:lnTo>
                  <a:pt x="2" y="202"/>
                </a:lnTo>
                <a:lnTo>
                  <a:pt x="3" y="193"/>
                </a:lnTo>
                <a:lnTo>
                  <a:pt x="17" y="195"/>
                </a:lnTo>
                <a:lnTo>
                  <a:pt x="16" y="204"/>
                </a:lnTo>
                <a:lnTo>
                  <a:pt x="15" y="214"/>
                </a:lnTo>
                <a:lnTo>
                  <a:pt x="15" y="225"/>
                </a:lnTo>
                <a:lnTo>
                  <a:pt x="15" y="236"/>
                </a:lnTo>
                <a:lnTo>
                  <a:pt x="1" y="237"/>
                </a:lnTo>
                <a:close/>
                <a:moveTo>
                  <a:pt x="5" y="178"/>
                </a:moveTo>
                <a:lnTo>
                  <a:pt x="8" y="169"/>
                </a:lnTo>
                <a:lnTo>
                  <a:pt x="11" y="158"/>
                </a:lnTo>
                <a:lnTo>
                  <a:pt x="14" y="148"/>
                </a:lnTo>
                <a:lnTo>
                  <a:pt x="18" y="138"/>
                </a:lnTo>
                <a:lnTo>
                  <a:pt x="19" y="136"/>
                </a:lnTo>
                <a:lnTo>
                  <a:pt x="32" y="142"/>
                </a:lnTo>
                <a:lnTo>
                  <a:pt x="31" y="143"/>
                </a:lnTo>
                <a:lnTo>
                  <a:pt x="28" y="153"/>
                </a:lnTo>
                <a:lnTo>
                  <a:pt x="24" y="162"/>
                </a:lnTo>
                <a:lnTo>
                  <a:pt x="21" y="172"/>
                </a:lnTo>
                <a:lnTo>
                  <a:pt x="19" y="181"/>
                </a:lnTo>
                <a:lnTo>
                  <a:pt x="5" y="178"/>
                </a:lnTo>
                <a:close/>
                <a:moveTo>
                  <a:pt x="25" y="123"/>
                </a:moveTo>
                <a:lnTo>
                  <a:pt x="28" y="118"/>
                </a:lnTo>
                <a:lnTo>
                  <a:pt x="33" y="109"/>
                </a:lnTo>
                <a:lnTo>
                  <a:pt x="39" y="100"/>
                </a:lnTo>
                <a:lnTo>
                  <a:pt x="45" y="91"/>
                </a:lnTo>
                <a:lnTo>
                  <a:pt x="49" y="86"/>
                </a:lnTo>
                <a:lnTo>
                  <a:pt x="60" y="95"/>
                </a:lnTo>
                <a:lnTo>
                  <a:pt x="57" y="99"/>
                </a:lnTo>
                <a:lnTo>
                  <a:pt x="51" y="107"/>
                </a:lnTo>
                <a:lnTo>
                  <a:pt x="45" y="116"/>
                </a:lnTo>
                <a:lnTo>
                  <a:pt x="40" y="125"/>
                </a:lnTo>
                <a:lnTo>
                  <a:pt x="38" y="130"/>
                </a:lnTo>
                <a:lnTo>
                  <a:pt x="25" y="123"/>
                </a:lnTo>
                <a:close/>
                <a:moveTo>
                  <a:pt x="58" y="75"/>
                </a:moveTo>
                <a:lnTo>
                  <a:pt x="59" y="74"/>
                </a:lnTo>
                <a:lnTo>
                  <a:pt x="66" y="66"/>
                </a:lnTo>
                <a:lnTo>
                  <a:pt x="74" y="59"/>
                </a:lnTo>
                <a:lnTo>
                  <a:pt x="82" y="52"/>
                </a:lnTo>
                <a:lnTo>
                  <a:pt x="91" y="45"/>
                </a:lnTo>
                <a:lnTo>
                  <a:pt x="100" y="56"/>
                </a:lnTo>
                <a:lnTo>
                  <a:pt x="92" y="63"/>
                </a:lnTo>
                <a:lnTo>
                  <a:pt x="84" y="69"/>
                </a:lnTo>
                <a:lnTo>
                  <a:pt x="77" y="76"/>
                </a:lnTo>
                <a:lnTo>
                  <a:pt x="70" y="83"/>
                </a:lnTo>
                <a:lnTo>
                  <a:pt x="69" y="84"/>
                </a:lnTo>
                <a:lnTo>
                  <a:pt x="58" y="75"/>
                </a:lnTo>
                <a:close/>
                <a:moveTo>
                  <a:pt x="103" y="37"/>
                </a:moveTo>
                <a:lnTo>
                  <a:pt x="109" y="33"/>
                </a:lnTo>
                <a:lnTo>
                  <a:pt x="118" y="28"/>
                </a:lnTo>
                <a:lnTo>
                  <a:pt x="128" y="23"/>
                </a:lnTo>
                <a:lnTo>
                  <a:pt x="138" y="18"/>
                </a:lnTo>
                <a:lnTo>
                  <a:pt x="142" y="16"/>
                </a:lnTo>
                <a:lnTo>
                  <a:pt x="147" y="30"/>
                </a:lnTo>
                <a:lnTo>
                  <a:pt x="144" y="31"/>
                </a:lnTo>
                <a:lnTo>
                  <a:pt x="134" y="35"/>
                </a:lnTo>
                <a:lnTo>
                  <a:pt x="125" y="40"/>
                </a:lnTo>
                <a:lnTo>
                  <a:pt x="116" y="45"/>
                </a:lnTo>
                <a:lnTo>
                  <a:pt x="111" y="49"/>
                </a:lnTo>
                <a:lnTo>
                  <a:pt x="103" y="37"/>
                </a:lnTo>
                <a:close/>
                <a:moveTo>
                  <a:pt x="156" y="11"/>
                </a:moveTo>
                <a:lnTo>
                  <a:pt x="158" y="10"/>
                </a:lnTo>
                <a:lnTo>
                  <a:pt x="169" y="7"/>
                </a:lnTo>
                <a:lnTo>
                  <a:pt x="180" y="5"/>
                </a:lnTo>
                <a:lnTo>
                  <a:pt x="191" y="3"/>
                </a:lnTo>
                <a:lnTo>
                  <a:pt x="199" y="2"/>
                </a:lnTo>
                <a:lnTo>
                  <a:pt x="201" y="16"/>
                </a:lnTo>
                <a:lnTo>
                  <a:pt x="193" y="17"/>
                </a:lnTo>
                <a:lnTo>
                  <a:pt x="183" y="19"/>
                </a:lnTo>
                <a:lnTo>
                  <a:pt x="173" y="21"/>
                </a:lnTo>
                <a:lnTo>
                  <a:pt x="163" y="24"/>
                </a:lnTo>
                <a:lnTo>
                  <a:pt x="160" y="25"/>
                </a:lnTo>
                <a:lnTo>
                  <a:pt x="156" y="11"/>
                </a:lnTo>
                <a:close/>
                <a:moveTo>
                  <a:pt x="213" y="1"/>
                </a:moveTo>
                <a:lnTo>
                  <a:pt x="214" y="1"/>
                </a:lnTo>
                <a:lnTo>
                  <a:pt x="225" y="0"/>
                </a:lnTo>
                <a:lnTo>
                  <a:pt x="237" y="1"/>
                </a:lnTo>
                <a:lnTo>
                  <a:pt x="248" y="1"/>
                </a:lnTo>
                <a:lnTo>
                  <a:pt x="257" y="3"/>
                </a:lnTo>
                <a:lnTo>
                  <a:pt x="256" y="17"/>
                </a:lnTo>
                <a:lnTo>
                  <a:pt x="247" y="16"/>
                </a:lnTo>
                <a:lnTo>
                  <a:pt x="236" y="15"/>
                </a:lnTo>
                <a:lnTo>
                  <a:pt x="226" y="14"/>
                </a:lnTo>
                <a:lnTo>
                  <a:pt x="215" y="15"/>
                </a:lnTo>
                <a:lnTo>
                  <a:pt x="214" y="15"/>
                </a:lnTo>
                <a:lnTo>
                  <a:pt x="213" y="1"/>
                </a:lnTo>
                <a:close/>
                <a:moveTo>
                  <a:pt x="272" y="5"/>
                </a:moveTo>
                <a:lnTo>
                  <a:pt x="282" y="7"/>
                </a:lnTo>
                <a:lnTo>
                  <a:pt x="292" y="10"/>
                </a:lnTo>
                <a:lnTo>
                  <a:pt x="303" y="14"/>
                </a:lnTo>
                <a:lnTo>
                  <a:pt x="313" y="18"/>
                </a:lnTo>
                <a:lnTo>
                  <a:pt x="314" y="18"/>
                </a:lnTo>
                <a:lnTo>
                  <a:pt x="308" y="31"/>
                </a:lnTo>
                <a:lnTo>
                  <a:pt x="308" y="31"/>
                </a:lnTo>
                <a:lnTo>
                  <a:pt x="298" y="27"/>
                </a:lnTo>
                <a:lnTo>
                  <a:pt x="288" y="24"/>
                </a:lnTo>
                <a:lnTo>
                  <a:pt x="278" y="21"/>
                </a:lnTo>
                <a:lnTo>
                  <a:pt x="269" y="19"/>
                </a:lnTo>
                <a:lnTo>
                  <a:pt x="272" y="5"/>
                </a:lnTo>
                <a:close/>
                <a:moveTo>
                  <a:pt x="327" y="25"/>
                </a:moveTo>
                <a:lnTo>
                  <a:pt x="333" y="27"/>
                </a:lnTo>
                <a:lnTo>
                  <a:pt x="342" y="33"/>
                </a:lnTo>
                <a:lnTo>
                  <a:pt x="351" y="39"/>
                </a:lnTo>
                <a:lnTo>
                  <a:pt x="360" y="45"/>
                </a:lnTo>
                <a:lnTo>
                  <a:pt x="364" y="48"/>
                </a:lnTo>
                <a:lnTo>
                  <a:pt x="356" y="60"/>
                </a:lnTo>
                <a:lnTo>
                  <a:pt x="352" y="56"/>
                </a:lnTo>
                <a:lnTo>
                  <a:pt x="343" y="51"/>
                </a:lnTo>
                <a:lnTo>
                  <a:pt x="335" y="45"/>
                </a:lnTo>
                <a:lnTo>
                  <a:pt x="326" y="40"/>
                </a:lnTo>
                <a:lnTo>
                  <a:pt x="321" y="37"/>
                </a:lnTo>
                <a:lnTo>
                  <a:pt x="327" y="25"/>
                </a:lnTo>
                <a:close/>
                <a:moveTo>
                  <a:pt x="376" y="58"/>
                </a:moveTo>
                <a:lnTo>
                  <a:pt x="377" y="59"/>
                </a:lnTo>
                <a:lnTo>
                  <a:pt x="384" y="66"/>
                </a:lnTo>
                <a:lnTo>
                  <a:pt x="392" y="74"/>
                </a:lnTo>
                <a:lnTo>
                  <a:pt x="399" y="82"/>
                </a:lnTo>
                <a:lnTo>
                  <a:pt x="405" y="90"/>
                </a:lnTo>
                <a:lnTo>
                  <a:pt x="394" y="99"/>
                </a:lnTo>
                <a:lnTo>
                  <a:pt x="388" y="91"/>
                </a:lnTo>
                <a:lnTo>
                  <a:pt x="382" y="84"/>
                </a:lnTo>
                <a:lnTo>
                  <a:pt x="375" y="76"/>
                </a:lnTo>
                <a:lnTo>
                  <a:pt x="367" y="69"/>
                </a:lnTo>
                <a:lnTo>
                  <a:pt x="366" y="69"/>
                </a:lnTo>
                <a:lnTo>
                  <a:pt x="376" y="58"/>
                </a:lnTo>
                <a:close/>
                <a:moveTo>
                  <a:pt x="414" y="102"/>
                </a:moveTo>
                <a:lnTo>
                  <a:pt x="418" y="108"/>
                </a:lnTo>
                <a:lnTo>
                  <a:pt x="423" y="118"/>
                </a:lnTo>
                <a:lnTo>
                  <a:pt x="428" y="128"/>
                </a:lnTo>
                <a:lnTo>
                  <a:pt x="433" y="138"/>
                </a:lnTo>
                <a:lnTo>
                  <a:pt x="434" y="142"/>
                </a:lnTo>
                <a:lnTo>
                  <a:pt x="421" y="147"/>
                </a:lnTo>
                <a:lnTo>
                  <a:pt x="420" y="143"/>
                </a:lnTo>
                <a:lnTo>
                  <a:pt x="415" y="134"/>
                </a:lnTo>
                <a:lnTo>
                  <a:pt x="411" y="125"/>
                </a:lnTo>
                <a:lnTo>
                  <a:pt x="406" y="116"/>
                </a:lnTo>
                <a:lnTo>
                  <a:pt x="402" y="110"/>
                </a:lnTo>
                <a:lnTo>
                  <a:pt x="414" y="102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9"/>
                </a:lnTo>
                <a:lnTo>
                  <a:pt x="446" y="180"/>
                </a:lnTo>
                <a:lnTo>
                  <a:pt x="448" y="191"/>
                </a:lnTo>
                <a:lnTo>
                  <a:pt x="449" y="198"/>
                </a:lnTo>
                <a:lnTo>
                  <a:pt x="435" y="200"/>
                </a:lnTo>
                <a:lnTo>
                  <a:pt x="434" y="193"/>
                </a:lnTo>
                <a:lnTo>
                  <a:pt x="432" y="183"/>
                </a:lnTo>
                <a:lnTo>
                  <a:pt x="430" y="173"/>
                </a:lnTo>
                <a:lnTo>
                  <a:pt x="427" y="163"/>
                </a:lnTo>
                <a:lnTo>
                  <a:pt x="426" y="160"/>
                </a:lnTo>
                <a:lnTo>
                  <a:pt x="439" y="155"/>
                </a:lnTo>
                <a:close/>
                <a:moveTo>
                  <a:pt x="450" y="213"/>
                </a:moveTo>
                <a:lnTo>
                  <a:pt x="450" y="213"/>
                </a:lnTo>
                <a:lnTo>
                  <a:pt x="450" y="225"/>
                </a:lnTo>
                <a:lnTo>
                  <a:pt x="450" y="237"/>
                </a:lnTo>
                <a:lnTo>
                  <a:pt x="449" y="248"/>
                </a:lnTo>
                <a:lnTo>
                  <a:pt x="448" y="257"/>
                </a:lnTo>
                <a:lnTo>
                  <a:pt x="434" y="255"/>
                </a:lnTo>
                <a:lnTo>
                  <a:pt x="435" y="247"/>
                </a:lnTo>
                <a:lnTo>
                  <a:pt x="436" y="236"/>
                </a:lnTo>
                <a:lnTo>
                  <a:pt x="436" y="225"/>
                </a:lnTo>
                <a:lnTo>
                  <a:pt x="436" y="215"/>
                </a:lnTo>
                <a:lnTo>
                  <a:pt x="436" y="214"/>
                </a:lnTo>
                <a:lnTo>
                  <a:pt x="450" y="213"/>
                </a:lnTo>
                <a:close/>
                <a:moveTo>
                  <a:pt x="446" y="272"/>
                </a:moveTo>
                <a:lnTo>
                  <a:pt x="443" y="281"/>
                </a:lnTo>
                <a:lnTo>
                  <a:pt x="440" y="292"/>
                </a:lnTo>
                <a:lnTo>
                  <a:pt x="437" y="303"/>
                </a:lnTo>
                <a:lnTo>
                  <a:pt x="433" y="313"/>
                </a:lnTo>
                <a:lnTo>
                  <a:pt x="432" y="314"/>
                </a:lnTo>
                <a:lnTo>
                  <a:pt x="419" y="308"/>
                </a:lnTo>
                <a:lnTo>
                  <a:pt x="420" y="307"/>
                </a:lnTo>
                <a:lnTo>
                  <a:pt x="423" y="298"/>
                </a:lnTo>
                <a:lnTo>
                  <a:pt x="427" y="288"/>
                </a:lnTo>
                <a:lnTo>
                  <a:pt x="429" y="278"/>
                </a:lnTo>
                <a:lnTo>
                  <a:pt x="432" y="268"/>
                </a:lnTo>
                <a:lnTo>
                  <a:pt x="446" y="272"/>
                </a:lnTo>
                <a:close/>
                <a:moveTo>
                  <a:pt x="426" y="327"/>
                </a:moveTo>
                <a:lnTo>
                  <a:pt x="423" y="332"/>
                </a:lnTo>
                <a:lnTo>
                  <a:pt x="418" y="342"/>
                </a:lnTo>
                <a:lnTo>
                  <a:pt x="412" y="351"/>
                </a:lnTo>
                <a:lnTo>
                  <a:pt x="406" y="360"/>
                </a:lnTo>
                <a:lnTo>
                  <a:pt x="402" y="364"/>
                </a:lnTo>
                <a:lnTo>
                  <a:pt x="391" y="355"/>
                </a:lnTo>
                <a:lnTo>
                  <a:pt x="394" y="352"/>
                </a:lnTo>
                <a:lnTo>
                  <a:pt x="400" y="343"/>
                </a:lnTo>
                <a:lnTo>
                  <a:pt x="406" y="335"/>
                </a:lnTo>
                <a:lnTo>
                  <a:pt x="411" y="326"/>
                </a:lnTo>
                <a:lnTo>
                  <a:pt x="413" y="320"/>
                </a:lnTo>
                <a:lnTo>
                  <a:pt x="426" y="327"/>
                </a:lnTo>
                <a:close/>
                <a:moveTo>
                  <a:pt x="393" y="375"/>
                </a:moveTo>
                <a:lnTo>
                  <a:pt x="392" y="376"/>
                </a:lnTo>
                <a:lnTo>
                  <a:pt x="385" y="384"/>
                </a:lnTo>
                <a:lnTo>
                  <a:pt x="377" y="392"/>
                </a:lnTo>
                <a:lnTo>
                  <a:pt x="369" y="399"/>
                </a:lnTo>
                <a:lnTo>
                  <a:pt x="361" y="405"/>
                </a:lnTo>
                <a:lnTo>
                  <a:pt x="352" y="394"/>
                </a:lnTo>
                <a:lnTo>
                  <a:pt x="359" y="388"/>
                </a:lnTo>
                <a:lnTo>
                  <a:pt x="367" y="381"/>
                </a:lnTo>
                <a:lnTo>
                  <a:pt x="374" y="374"/>
                </a:lnTo>
                <a:lnTo>
                  <a:pt x="381" y="367"/>
                </a:lnTo>
                <a:lnTo>
                  <a:pt x="382" y="366"/>
                </a:lnTo>
                <a:lnTo>
                  <a:pt x="393" y="375"/>
                </a:lnTo>
                <a:close/>
                <a:moveTo>
                  <a:pt x="349" y="414"/>
                </a:moveTo>
                <a:lnTo>
                  <a:pt x="342" y="418"/>
                </a:lnTo>
                <a:lnTo>
                  <a:pt x="333" y="423"/>
                </a:lnTo>
                <a:lnTo>
                  <a:pt x="323" y="428"/>
                </a:lnTo>
                <a:lnTo>
                  <a:pt x="313" y="433"/>
                </a:lnTo>
                <a:lnTo>
                  <a:pt x="310" y="434"/>
                </a:lnTo>
                <a:lnTo>
                  <a:pt x="304" y="421"/>
                </a:lnTo>
                <a:lnTo>
                  <a:pt x="307" y="420"/>
                </a:lnTo>
                <a:lnTo>
                  <a:pt x="317" y="415"/>
                </a:lnTo>
                <a:lnTo>
                  <a:pt x="326" y="411"/>
                </a:lnTo>
                <a:lnTo>
                  <a:pt x="335" y="406"/>
                </a:lnTo>
                <a:lnTo>
                  <a:pt x="341" y="402"/>
                </a:lnTo>
                <a:lnTo>
                  <a:pt x="349" y="414"/>
                </a:lnTo>
                <a:close/>
                <a:moveTo>
                  <a:pt x="296" y="439"/>
                </a:moveTo>
                <a:lnTo>
                  <a:pt x="293" y="440"/>
                </a:lnTo>
                <a:lnTo>
                  <a:pt x="282" y="443"/>
                </a:lnTo>
                <a:lnTo>
                  <a:pt x="271" y="446"/>
                </a:lnTo>
                <a:lnTo>
                  <a:pt x="260" y="448"/>
                </a:lnTo>
                <a:lnTo>
                  <a:pt x="253" y="449"/>
                </a:lnTo>
                <a:lnTo>
                  <a:pt x="251" y="434"/>
                </a:lnTo>
                <a:lnTo>
                  <a:pt x="257" y="434"/>
                </a:lnTo>
                <a:lnTo>
                  <a:pt x="268" y="432"/>
                </a:lnTo>
                <a:lnTo>
                  <a:pt x="278" y="429"/>
                </a:lnTo>
                <a:lnTo>
                  <a:pt x="288" y="427"/>
                </a:lnTo>
                <a:lnTo>
                  <a:pt x="291" y="426"/>
                </a:lnTo>
                <a:lnTo>
                  <a:pt x="296" y="439"/>
                </a:lnTo>
                <a:close/>
                <a:moveTo>
                  <a:pt x="238" y="450"/>
                </a:moveTo>
                <a:lnTo>
                  <a:pt x="237" y="450"/>
                </a:lnTo>
                <a:lnTo>
                  <a:pt x="226" y="450"/>
                </a:lnTo>
                <a:lnTo>
                  <a:pt x="214" y="450"/>
                </a:lnTo>
                <a:lnTo>
                  <a:pt x="203" y="449"/>
                </a:lnTo>
                <a:lnTo>
                  <a:pt x="194" y="448"/>
                </a:lnTo>
                <a:lnTo>
                  <a:pt x="196" y="434"/>
                </a:lnTo>
                <a:lnTo>
                  <a:pt x="204" y="435"/>
                </a:lnTo>
                <a:lnTo>
                  <a:pt x="214" y="436"/>
                </a:lnTo>
                <a:lnTo>
                  <a:pt x="225" y="436"/>
                </a:lnTo>
                <a:lnTo>
                  <a:pt x="236" y="436"/>
                </a:lnTo>
                <a:lnTo>
                  <a:pt x="237" y="436"/>
                </a:lnTo>
                <a:lnTo>
                  <a:pt x="238" y="450"/>
                </a:lnTo>
                <a:close/>
                <a:moveTo>
                  <a:pt x="179" y="446"/>
                </a:moveTo>
                <a:lnTo>
                  <a:pt x="169" y="443"/>
                </a:lnTo>
                <a:lnTo>
                  <a:pt x="159" y="440"/>
                </a:lnTo>
                <a:lnTo>
                  <a:pt x="148" y="437"/>
                </a:lnTo>
                <a:lnTo>
                  <a:pt x="138" y="433"/>
                </a:lnTo>
                <a:lnTo>
                  <a:pt x="137" y="432"/>
                </a:lnTo>
                <a:lnTo>
                  <a:pt x="143" y="419"/>
                </a:lnTo>
                <a:lnTo>
                  <a:pt x="143" y="419"/>
                </a:lnTo>
                <a:lnTo>
                  <a:pt x="153" y="423"/>
                </a:lnTo>
                <a:lnTo>
                  <a:pt x="163" y="427"/>
                </a:lnTo>
                <a:lnTo>
                  <a:pt x="173" y="429"/>
                </a:lnTo>
                <a:lnTo>
                  <a:pt x="183" y="432"/>
                </a:lnTo>
                <a:lnTo>
                  <a:pt x="179" y="446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9" y="418"/>
                </a:lnTo>
                <a:lnTo>
                  <a:pt x="100" y="412"/>
                </a:lnTo>
                <a:lnTo>
                  <a:pt x="91" y="406"/>
                </a:lnTo>
                <a:lnTo>
                  <a:pt x="87" y="403"/>
                </a:lnTo>
                <a:lnTo>
                  <a:pt x="96" y="391"/>
                </a:lnTo>
                <a:lnTo>
                  <a:pt x="99" y="394"/>
                </a:lnTo>
                <a:lnTo>
                  <a:pt x="107" y="400"/>
                </a:lnTo>
                <a:lnTo>
                  <a:pt x="116" y="406"/>
                </a:lnTo>
                <a:lnTo>
                  <a:pt x="125" y="411"/>
                </a:lnTo>
                <a:lnTo>
                  <a:pt x="131" y="413"/>
                </a:lnTo>
                <a:lnTo>
                  <a:pt x="124" y="426"/>
                </a:lnTo>
                <a:close/>
                <a:moveTo>
                  <a:pt x="76" y="393"/>
                </a:moveTo>
                <a:lnTo>
                  <a:pt x="74" y="392"/>
                </a:lnTo>
                <a:lnTo>
                  <a:pt x="67" y="385"/>
                </a:lnTo>
                <a:lnTo>
                  <a:pt x="59" y="377"/>
                </a:lnTo>
                <a:lnTo>
                  <a:pt x="52" y="369"/>
                </a:lnTo>
                <a:lnTo>
                  <a:pt x="46" y="361"/>
                </a:lnTo>
                <a:lnTo>
                  <a:pt x="57" y="352"/>
                </a:lnTo>
                <a:lnTo>
                  <a:pt x="63" y="359"/>
                </a:lnTo>
                <a:lnTo>
                  <a:pt x="69" y="367"/>
                </a:lnTo>
                <a:lnTo>
                  <a:pt x="76" y="374"/>
                </a:lnTo>
                <a:lnTo>
                  <a:pt x="84" y="381"/>
                </a:lnTo>
                <a:lnTo>
                  <a:pt x="85" y="382"/>
                </a:lnTo>
                <a:lnTo>
                  <a:pt x="76" y="393"/>
                </a:lnTo>
                <a:close/>
                <a:moveTo>
                  <a:pt x="37" y="349"/>
                </a:moveTo>
                <a:lnTo>
                  <a:pt x="33" y="342"/>
                </a:lnTo>
                <a:lnTo>
                  <a:pt x="28" y="333"/>
                </a:lnTo>
                <a:lnTo>
                  <a:pt x="23" y="323"/>
                </a:lnTo>
                <a:lnTo>
                  <a:pt x="18" y="313"/>
                </a:lnTo>
                <a:lnTo>
                  <a:pt x="17" y="310"/>
                </a:lnTo>
                <a:lnTo>
                  <a:pt x="30" y="304"/>
                </a:lnTo>
                <a:lnTo>
                  <a:pt x="31" y="307"/>
                </a:lnTo>
                <a:lnTo>
                  <a:pt x="35" y="316"/>
                </a:lnTo>
                <a:lnTo>
                  <a:pt x="40" y="326"/>
                </a:lnTo>
                <a:lnTo>
                  <a:pt x="45" y="334"/>
                </a:lnTo>
                <a:lnTo>
                  <a:pt x="49" y="341"/>
                </a:lnTo>
                <a:lnTo>
                  <a:pt x="37" y="349"/>
                </a:lnTo>
                <a:close/>
                <a:moveTo>
                  <a:pt x="12" y="296"/>
                </a:moveTo>
                <a:lnTo>
                  <a:pt x="11" y="292"/>
                </a:lnTo>
                <a:lnTo>
                  <a:pt x="8" y="282"/>
                </a:lnTo>
                <a:lnTo>
                  <a:pt x="5" y="271"/>
                </a:lnTo>
                <a:lnTo>
                  <a:pt x="3" y="260"/>
                </a:lnTo>
                <a:lnTo>
                  <a:pt x="2" y="253"/>
                </a:lnTo>
                <a:lnTo>
                  <a:pt x="16" y="251"/>
                </a:lnTo>
                <a:lnTo>
                  <a:pt x="17" y="257"/>
                </a:lnTo>
                <a:lnTo>
                  <a:pt x="19" y="268"/>
                </a:lnTo>
                <a:lnTo>
                  <a:pt x="21" y="278"/>
                </a:lnTo>
                <a:lnTo>
                  <a:pt x="24" y="288"/>
                </a:lnTo>
                <a:lnTo>
                  <a:pt x="25" y="291"/>
                </a:lnTo>
                <a:lnTo>
                  <a:pt x="12" y="296"/>
                </a:lnTo>
                <a:close/>
                <a:moveTo>
                  <a:pt x="1" y="238"/>
                </a:moveTo>
                <a:lnTo>
                  <a:pt x="1" y="237"/>
                </a:lnTo>
                <a:lnTo>
                  <a:pt x="15" y="236"/>
                </a:lnTo>
                <a:lnTo>
                  <a:pt x="15" y="237"/>
                </a:lnTo>
                <a:lnTo>
                  <a:pt x="1" y="238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" name="Line 9">
            <a:extLst>
              <a:ext uri="{FF2B5EF4-FFF2-40B4-BE49-F238E27FC236}">
                <a16:creationId xmlns:a16="http://schemas.microsoft.com/office/drawing/2014/main" id="{D82D1B71-BB70-4D74-ABDA-46F30DC70F62}"/>
              </a:ext>
            </a:extLst>
          </p:cNvPr>
          <p:cNvSpPr>
            <a:spLocks noChangeShapeType="1"/>
          </p:cNvSpPr>
          <p:nvPr/>
        </p:nvSpPr>
        <p:spPr bwMode="auto">
          <a:xfrm>
            <a:off x="1343489" y="3334890"/>
            <a:ext cx="659649" cy="0"/>
          </a:xfrm>
          <a:prstGeom prst="line">
            <a:avLst/>
          </a:prstGeom>
          <a:noFill/>
          <a:ln w="1746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7FF746E1-6570-494B-89C5-517922DE74F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73313" y="3008397"/>
            <a:ext cx="0" cy="659649"/>
          </a:xfrm>
          <a:prstGeom prst="line">
            <a:avLst/>
          </a:prstGeom>
          <a:noFill/>
          <a:ln w="17463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F519B6F4-CC1F-4ECF-9682-AD07496CBAAD}"/>
              </a:ext>
            </a:extLst>
          </p:cNvPr>
          <p:cNvSpPr>
            <a:spLocks noEditPoints="1"/>
          </p:cNvSpPr>
          <p:nvPr/>
        </p:nvSpPr>
        <p:spPr bwMode="auto">
          <a:xfrm>
            <a:off x="3562306" y="1102746"/>
            <a:ext cx="1495870" cy="1499201"/>
          </a:xfrm>
          <a:custGeom>
            <a:avLst/>
            <a:gdLst>
              <a:gd name="T0" fmla="*/ 16 w 449"/>
              <a:gd name="T1" fmla="*/ 195 h 450"/>
              <a:gd name="T2" fmla="*/ 5 w 449"/>
              <a:gd name="T3" fmla="*/ 178 h 450"/>
              <a:gd name="T4" fmla="*/ 31 w 449"/>
              <a:gd name="T5" fmla="*/ 142 h 450"/>
              <a:gd name="T6" fmla="*/ 5 w 449"/>
              <a:gd name="T7" fmla="*/ 178 h 450"/>
              <a:gd name="T8" fmla="*/ 48 w 449"/>
              <a:gd name="T9" fmla="*/ 86 h 450"/>
              <a:gd name="T10" fmla="*/ 37 w 449"/>
              <a:gd name="T11" fmla="*/ 130 h 450"/>
              <a:gd name="T12" fmla="*/ 81 w 449"/>
              <a:gd name="T13" fmla="*/ 52 h 450"/>
              <a:gd name="T14" fmla="*/ 83 w 449"/>
              <a:gd name="T15" fmla="*/ 69 h 450"/>
              <a:gd name="T16" fmla="*/ 108 w 449"/>
              <a:gd name="T17" fmla="*/ 33 h 450"/>
              <a:gd name="T18" fmla="*/ 142 w 449"/>
              <a:gd name="T19" fmla="*/ 31 h 450"/>
              <a:gd name="T20" fmla="*/ 155 w 449"/>
              <a:gd name="T21" fmla="*/ 11 h 450"/>
              <a:gd name="T22" fmla="*/ 200 w 449"/>
              <a:gd name="T23" fmla="*/ 16 h 450"/>
              <a:gd name="T24" fmla="*/ 155 w 449"/>
              <a:gd name="T25" fmla="*/ 11 h 450"/>
              <a:gd name="T26" fmla="*/ 256 w 449"/>
              <a:gd name="T27" fmla="*/ 3 h 450"/>
              <a:gd name="T28" fmla="*/ 213 w 449"/>
              <a:gd name="T29" fmla="*/ 15 h 450"/>
              <a:gd name="T30" fmla="*/ 311 w 449"/>
              <a:gd name="T31" fmla="*/ 18 h 450"/>
              <a:gd name="T32" fmla="*/ 277 w 449"/>
              <a:gd name="T33" fmla="*/ 21 h 450"/>
              <a:gd name="T34" fmla="*/ 350 w 449"/>
              <a:gd name="T35" fmla="*/ 39 h 450"/>
              <a:gd name="T36" fmla="*/ 333 w 449"/>
              <a:gd name="T37" fmla="*/ 45 h 450"/>
              <a:gd name="T38" fmla="*/ 383 w 449"/>
              <a:gd name="T39" fmla="*/ 66 h 450"/>
              <a:gd name="T40" fmla="*/ 393 w 449"/>
              <a:gd name="T41" fmla="*/ 99 h 450"/>
              <a:gd name="T42" fmla="*/ 374 w 449"/>
              <a:gd name="T43" fmla="*/ 58 h 450"/>
              <a:gd name="T44" fmla="*/ 433 w 449"/>
              <a:gd name="T45" fmla="*/ 142 h 450"/>
              <a:gd name="T46" fmla="*/ 401 w 449"/>
              <a:gd name="T47" fmla="*/ 111 h 450"/>
              <a:gd name="T48" fmla="*/ 446 w 449"/>
              <a:gd name="T49" fmla="*/ 191 h 450"/>
              <a:gd name="T50" fmla="*/ 425 w 449"/>
              <a:gd name="T51" fmla="*/ 163 h 450"/>
              <a:gd name="T52" fmla="*/ 448 w 449"/>
              <a:gd name="T53" fmla="*/ 237 h 450"/>
              <a:gd name="T54" fmla="*/ 434 w 449"/>
              <a:gd name="T55" fmla="*/ 226 h 450"/>
              <a:gd name="T56" fmla="*/ 439 w 449"/>
              <a:gd name="T57" fmla="*/ 292 h 450"/>
              <a:gd name="T58" fmla="*/ 422 w 449"/>
              <a:gd name="T59" fmla="*/ 298 h 450"/>
              <a:gd name="T60" fmla="*/ 422 w 449"/>
              <a:gd name="T61" fmla="*/ 333 h 450"/>
              <a:gd name="T62" fmla="*/ 393 w 449"/>
              <a:gd name="T63" fmla="*/ 352 h 450"/>
              <a:gd name="T64" fmla="*/ 391 w 449"/>
              <a:gd name="T65" fmla="*/ 376 h 450"/>
              <a:gd name="T66" fmla="*/ 358 w 449"/>
              <a:gd name="T67" fmla="*/ 406 h 450"/>
              <a:gd name="T68" fmla="*/ 380 w 449"/>
              <a:gd name="T69" fmla="*/ 367 h 450"/>
              <a:gd name="T70" fmla="*/ 322 w 449"/>
              <a:gd name="T71" fmla="*/ 428 h 450"/>
              <a:gd name="T72" fmla="*/ 324 w 449"/>
              <a:gd name="T73" fmla="*/ 411 h 450"/>
              <a:gd name="T74" fmla="*/ 280 w 449"/>
              <a:gd name="T75" fmla="*/ 443 h 450"/>
              <a:gd name="T76" fmla="*/ 266 w 449"/>
              <a:gd name="T77" fmla="*/ 432 h 450"/>
              <a:gd name="T78" fmla="*/ 236 w 449"/>
              <a:gd name="T79" fmla="*/ 450 h 450"/>
              <a:gd name="T80" fmla="*/ 202 w 449"/>
              <a:gd name="T81" fmla="*/ 435 h 450"/>
              <a:gd name="T82" fmla="*/ 177 w 449"/>
              <a:gd name="T83" fmla="*/ 446 h 450"/>
              <a:gd name="T84" fmla="*/ 141 w 449"/>
              <a:gd name="T85" fmla="*/ 419 h 450"/>
              <a:gd name="T86" fmla="*/ 177 w 449"/>
              <a:gd name="T87" fmla="*/ 446 h 450"/>
              <a:gd name="T88" fmla="*/ 85 w 449"/>
              <a:gd name="T89" fmla="*/ 402 h 450"/>
              <a:gd name="T90" fmla="*/ 129 w 449"/>
              <a:gd name="T91" fmla="*/ 413 h 450"/>
              <a:gd name="T92" fmla="*/ 51 w 449"/>
              <a:gd name="T93" fmla="*/ 369 h 450"/>
              <a:gd name="T94" fmla="*/ 68 w 449"/>
              <a:gd name="T95" fmla="*/ 367 h 450"/>
              <a:gd name="T96" fmla="*/ 32 w 449"/>
              <a:gd name="T97" fmla="*/ 342 h 450"/>
              <a:gd name="T98" fmla="*/ 30 w 449"/>
              <a:gd name="T99" fmla="*/ 307 h 450"/>
              <a:gd name="T100" fmla="*/ 11 w 449"/>
              <a:gd name="T101" fmla="*/ 295 h 450"/>
              <a:gd name="T102" fmla="*/ 15 w 449"/>
              <a:gd name="T103" fmla="*/ 250 h 450"/>
              <a:gd name="T104" fmla="*/ 11 w 449"/>
              <a:gd name="T105" fmla="*/ 295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49" h="450">
                <a:moveTo>
                  <a:pt x="0" y="237"/>
                </a:moveTo>
                <a:lnTo>
                  <a:pt x="0" y="226"/>
                </a:lnTo>
                <a:lnTo>
                  <a:pt x="0" y="214"/>
                </a:lnTo>
                <a:lnTo>
                  <a:pt x="1" y="203"/>
                </a:lnTo>
                <a:lnTo>
                  <a:pt x="2" y="193"/>
                </a:lnTo>
                <a:lnTo>
                  <a:pt x="16" y="195"/>
                </a:lnTo>
                <a:lnTo>
                  <a:pt x="15" y="204"/>
                </a:lnTo>
                <a:lnTo>
                  <a:pt x="14" y="214"/>
                </a:lnTo>
                <a:lnTo>
                  <a:pt x="14" y="225"/>
                </a:lnTo>
                <a:lnTo>
                  <a:pt x="14" y="237"/>
                </a:lnTo>
                <a:lnTo>
                  <a:pt x="0" y="237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9"/>
                </a:lnTo>
                <a:lnTo>
                  <a:pt x="13" y="148"/>
                </a:lnTo>
                <a:lnTo>
                  <a:pt x="17" y="138"/>
                </a:lnTo>
                <a:lnTo>
                  <a:pt x="18" y="136"/>
                </a:lnTo>
                <a:lnTo>
                  <a:pt x="31" y="142"/>
                </a:lnTo>
                <a:lnTo>
                  <a:pt x="30" y="143"/>
                </a:lnTo>
                <a:lnTo>
                  <a:pt x="27" y="153"/>
                </a:lnTo>
                <a:lnTo>
                  <a:pt x="23" y="163"/>
                </a:lnTo>
                <a:lnTo>
                  <a:pt x="21" y="173"/>
                </a:lnTo>
                <a:lnTo>
                  <a:pt x="18" y="182"/>
                </a:lnTo>
                <a:lnTo>
                  <a:pt x="5" y="178"/>
                </a:lnTo>
                <a:close/>
                <a:moveTo>
                  <a:pt x="24" y="123"/>
                </a:moveTo>
                <a:lnTo>
                  <a:pt x="27" y="118"/>
                </a:lnTo>
                <a:lnTo>
                  <a:pt x="32" y="109"/>
                </a:lnTo>
                <a:lnTo>
                  <a:pt x="38" y="100"/>
                </a:lnTo>
                <a:lnTo>
                  <a:pt x="44" y="91"/>
                </a:lnTo>
                <a:lnTo>
                  <a:pt x="48" y="86"/>
                </a:lnTo>
                <a:lnTo>
                  <a:pt x="59" y="95"/>
                </a:lnTo>
                <a:lnTo>
                  <a:pt x="56" y="99"/>
                </a:lnTo>
                <a:lnTo>
                  <a:pt x="50" y="108"/>
                </a:lnTo>
                <a:lnTo>
                  <a:pt x="44" y="116"/>
                </a:lnTo>
                <a:lnTo>
                  <a:pt x="39" y="125"/>
                </a:lnTo>
                <a:lnTo>
                  <a:pt x="37" y="130"/>
                </a:lnTo>
                <a:lnTo>
                  <a:pt x="24" y="123"/>
                </a:lnTo>
                <a:close/>
                <a:moveTo>
                  <a:pt x="57" y="75"/>
                </a:moveTo>
                <a:lnTo>
                  <a:pt x="58" y="74"/>
                </a:lnTo>
                <a:lnTo>
                  <a:pt x="65" y="67"/>
                </a:lnTo>
                <a:lnTo>
                  <a:pt x="73" y="59"/>
                </a:lnTo>
                <a:lnTo>
                  <a:pt x="81" y="52"/>
                </a:lnTo>
                <a:lnTo>
                  <a:pt x="90" y="45"/>
                </a:lnTo>
                <a:lnTo>
                  <a:pt x="90" y="45"/>
                </a:lnTo>
                <a:lnTo>
                  <a:pt x="98" y="57"/>
                </a:lnTo>
                <a:lnTo>
                  <a:pt x="98" y="57"/>
                </a:lnTo>
                <a:lnTo>
                  <a:pt x="91" y="63"/>
                </a:lnTo>
                <a:lnTo>
                  <a:pt x="83" y="69"/>
                </a:lnTo>
                <a:lnTo>
                  <a:pt x="76" y="76"/>
                </a:lnTo>
                <a:lnTo>
                  <a:pt x="69" y="84"/>
                </a:lnTo>
                <a:lnTo>
                  <a:pt x="68" y="84"/>
                </a:lnTo>
                <a:lnTo>
                  <a:pt x="57" y="75"/>
                </a:lnTo>
                <a:close/>
                <a:moveTo>
                  <a:pt x="102" y="37"/>
                </a:moveTo>
                <a:lnTo>
                  <a:pt x="108" y="33"/>
                </a:lnTo>
                <a:lnTo>
                  <a:pt x="117" y="28"/>
                </a:lnTo>
                <a:lnTo>
                  <a:pt x="127" y="23"/>
                </a:lnTo>
                <a:lnTo>
                  <a:pt x="137" y="18"/>
                </a:lnTo>
                <a:lnTo>
                  <a:pt x="141" y="16"/>
                </a:lnTo>
                <a:lnTo>
                  <a:pt x="146" y="30"/>
                </a:lnTo>
                <a:lnTo>
                  <a:pt x="142" y="31"/>
                </a:lnTo>
                <a:lnTo>
                  <a:pt x="133" y="35"/>
                </a:lnTo>
                <a:lnTo>
                  <a:pt x="124" y="40"/>
                </a:lnTo>
                <a:lnTo>
                  <a:pt x="115" y="45"/>
                </a:lnTo>
                <a:lnTo>
                  <a:pt x="110" y="49"/>
                </a:lnTo>
                <a:lnTo>
                  <a:pt x="102" y="37"/>
                </a:lnTo>
                <a:close/>
                <a:moveTo>
                  <a:pt x="155" y="11"/>
                </a:moveTo>
                <a:lnTo>
                  <a:pt x="157" y="11"/>
                </a:lnTo>
                <a:lnTo>
                  <a:pt x="168" y="8"/>
                </a:lnTo>
                <a:lnTo>
                  <a:pt x="179" y="5"/>
                </a:lnTo>
                <a:lnTo>
                  <a:pt x="190" y="3"/>
                </a:lnTo>
                <a:lnTo>
                  <a:pt x="198" y="2"/>
                </a:lnTo>
                <a:lnTo>
                  <a:pt x="200" y="16"/>
                </a:lnTo>
                <a:lnTo>
                  <a:pt x="192" y="17"/>
                </a:lnTo>
                <a:lnTo>
                  <a:pt x="182" y="19"/>
                </a:lnTo>
                <a:lnTo>
                  <a:pt x="172" y="21"/>
                </a:lnTo>
                <a:lnTo>
                  <a:pt x="162" y="24"/>
                </a:lnTo>
                <a:lnTo>
                  <a:pt x="159" y="25"/>
                </a:lnTo>
                <a:lnTo>
                  <a:pt x="155" y="11"/>
                </a:lnTo>
                <a:close/>
                <a:moveTo>
                  <a:pt x="212" y="1"/>
                </a:moveTo>
                <a:lnTo>
                  <a:pt x="212" y="1"/>
                </a:lnTo>
                <a:lnTo>
                  <a:pt x="224" y="0"/>
                </a:lnTo>
                <a:lnTo>
                  <a:pt x="236" y="1"/>
                </a:lnTo>
                <a:lnTo>
                  <a:pt x="247" y="2"/>
                </a:lnTo>
                <a:lnTo>
                  <a:pt x="256" y="3"/>
                </a:lnTo>
                <a:lnTo>
                  <a:pt x="255" y="17"/>
                </a:lnTo>
                <a:lnTo>
                  <a:pt x="246" y="16"/>
                </a:lnTo>
                <a:lnTo>
                  <a:pt x="235" y="15"/>
                </a:lnTo>
                <a:lnTo>
                  <a:pt x="224" y="15"/>
                </a:lnTo>
                <a:lnTo>
                  <a:pt x="214" y="15"/>
                </a:lnTo>
                <a:lnTo>
                  <a:pt x="213" y="15"/>
                </a:lnTo>
                <a:lnTo>
                  <a:pt x="212" y="1"/>
                </a:lnTo>
                <a:close/>
                <a:moveTo>
                  <a:pt x="271" y="5"/>
                </a:moveTo>
                <a:lnTo>
                  <a:pt x="280" y="8"/>
                </a:lnTo>
                <a:lnTo>
                  <a:pt x="291" y="11"/>
                </a:lnTo>
                <a:lnTo>
                  <a:pt x="301" y="14"/>
                </a:lnTo>
                <a:lnTo>
                  <a:pt x="311" y="18"/>
                </a:lnTo>
                <a:lnTo>
                  <a:pt x="313" y="19"/>
                </a:lnTo>
                <a:lnTo>
                  <a:pt x="307" y="32"/>
                </a:lnTo>
                <a:lnTo>
                  <a:pt x="306" y="31"/>
                </a:lnTo>
                <a:lnTo>
                  <a:pt x="297" y="28"/>
                </a:lnTo>
                <a:lnTo>
                  <a:pt x="287" y="24"/>
                </a:lnTo>
                <a:lnTo>
                  <a:pt x="277" y="21"/>
                </a:lnTo>
                <a:lnTo>
                  <a:pt x="268" y="19"/>
                </a:lnTo>
                <a:lnTo>
                  <a:pt x="271" y="5"/>
                </a:lnTo>
                <a:close/>
                <a:moveTo>
                  <a:pt x="326" y="25"/>
                </a:moveTo>
                <a:lnTo>
                  <a:pt x="331" y="28"/>
                </a:lnTo>
                <a:lnTo>
                  <a:pt x="340" y="33"/>
                </a:lnTo>
                <a:lnTo>
                  <a:pt x="350" y="39"/>
                </a:lnTo>
                <a:lnTo>
                  <a:pt x="358" y="45"/>
                </a:lnTo>
                <a:lnTo>
                  <a:pt x="363" y="49"/>
                </a:lnTo>
                <a:lnTo>
                  <a:pt x="355" y="60"/>
                </a:lnTo>
                <a:lnTo>
                  <a:pt x="350" y="57"/>
                </a:lnTo>
                <a:lnTo>
                  <a:pt x="342" y="51"/>
                </a:lnTo>
                <a:lnTo>
                  <a:pt x="333" y="45"/>
                </a:lnTo>
                <a:lnTo>
                  <a:pt x="325" y="40"/>
                </a:lnTo>
                <a:lnTo>
                  <a:pt x="320" y="38"/>
                </a:lnTo>
                <a:lnTo>
                  <a:pt x="326" y="25"/>
                </a:lnTo>
                <a:close/>
                <a:moveTo>
                  <a:pt x="374" y="58"/>
                </a:moveTo>
                <a:lnTo>
                  <a:pt x="375" y="59"/>
                </a:lnTo>
                <a:lnTo>
                  <a:pt x="383" y="66"/>
                </a:lnTo>
                <a:lnTo>
                  <a:pt x="390" y="74"/>
                </a:lnTo>
                <a:lnTo>
                  <a:pt x="397" y="82"/>
                </a:lnTo>
                <a:lnTo>
                  <a:pt x="404" y="91"/>
                </a:lnTo>
                <a:lnTo>
                  <a:pt x="404" y="91"/>
                </a:lnTo>
                <a:lnTo>
                  <a:pt x="393" y="99"/>
                </a:lnTo>
                <a:lnTo>
                  <a:pt x="393" y="99"/>
                </a:lnTo>
                <a:lnTo>
                  <a:pt x="386" y="92"/>
                </a:lnTo>
                <a:lnTo>
                  <a:pt x="380" y="84"/>
                </a:lnTo>
                <a:lnTo>
                  <a:pt x="373" y="77"/>
                </a:lnTo>
                <a:lnTo>
                  <a:pt x="366" y="70"/>
                </a:lnTo>
                <a:lnTo>
                  <a:pt x="365" y="69"/>
                </a:lnTo>
                <a:lnTo>
                  <a:pt x="374" y="58"/>
                </a:lnTo>
                <a:close/>
                <a:moveTo>
                  <a:pt x="413" y="103"/>
                </a:moveTo>
                <a:lnTo>
                  <a:pt x="416" y="109"/>
                </a:lnTo>
                <a:lnTo>
                  <a:pt x="421" y="118"/>
                </a:lnTo>
                <a:lnTo>
                  <a:pt x="426" y="128"/>
                </a:lnTo>
                <a:lnTo>
                  <a:pt x="431" y="138"/>
                </a:lnTo>
                <a:lnTo>
                  <a:pt x="433" y="142"/>
                </a:lnTo>
                <a:lnTo>
                  <a:pt x="420" y="148"/>
                </a:lnTo>
                <a:lnTo>
                  <a:pt x="418" y="144"/>
                </a:lnTo>
                <a:lnTo>
                  <a:pt x="414" y="134"/>
                </a:lnTo>
                <a:lnTo>
                  <a:pt x="409" y="125"/>
                </a:lnTo>
                <a:lnTo>
                  <a:pt x="404" y="116"/>
                </a:lnTo>
                <a:lnTo>
                  <a:pt x="401" y="111"/>
                </a:lnTo>
                <a:lnTo>
                  <a:pt x="413" y="103"/>
                </a:lnTo>
                <a:close/>
                <a:moveTo>
                  <a:pt x="438" y="156"/>
                </a:moveTo>
                <a:lnTo>
                  <a:pt x="438" y="158"/>
                </a:lnTo>
                <a:lnTo>
                  <a:pt x="442" y="169"/>
                </a:lnTo>
                <a:lnTo>
                  <a:pt x="444" y="180"/>
                </a:lnTo>
                <a:lnTo>
                  <a:pt x="446" y="191"/>
                </a:lnTo>
                <a:lnTo>
                  <a:pt x="447" y="199"/>
                </a:lnTo>
                <a:lnTo>
                  <a:pt x="433" y="201"/>
                </a:lnTo>
                <a:lnTo>
                  <a:pt x="432" y="194"/>
                </a:lnTo>
                <a:lnTo>
                  <a:pt x="430" y="183"/>
                </a:lnTo>
                <a:lnTo>
                  <a:pt x="428" y="173"/>
                </a:lnTo>
                <a:lnTo>
                  <a:pt x="425" y="163"/>
                </a:lnTo>
                <a:lnTo>
                  <a:pt x="424" y="161"/>
                </a:lnTo>
                <a:lnTo>
                  <a:pt x="438" y="156"/>
                </a:lnTo>
                <a:close/>
                <a:moveTo>
                  <a:pt x="448" y="214"/>
                </a:moveTo>
                <a:lnTo>
                  <a:pt x="448" y="214"/>
                </a:lnTo>
                <a:lnTo>
                  <a:pt x="449" y="225"/>
                </a:lnTo>
                <a:lnTo>
                  <a:pt x="448" y="237"/>
                </a:lnTo>
                <a:lnTo>
                  <a:pt x="448" y="248"/>
                </a:lnTo>
                <a:lnTo>
                  <a:pt x="446" y="258"/>
                </a:lnTo>
                <a:lnTo>
                  <a:pt x="432" y="256"/>
                </a:lnTo>
                <a:lnTo>
                  <a:pt x="433" y="247"/>
                </a:lnTo>
                <a:lnTo>
                  <a:pt x="434" y="237"/>
                </a:lnTo>
                <a:lnTo>
                  <a:pt x="434" y="226"/>
                </a:lnTo>
                <a:lnTo>
                  <a:pt x="434" y="215"/>
                </a:lnTo>
                <a:lnTo>
                  <a:pt x="434" y="215"/>
                </a:lnTo>
                <a:lnTo>
                  <a:pt x="448" y="214"/>
                </a:lnTo>
                <a:close/>
                <a:moveTo>
                  <a:pt x="444" y="272"/>
                </a:moveTo>
                <a:lnTo>
                  <a:pt x="442" y="282"/>
                </a:lnTo>
                <a:lnTo>
                  <a:pt x="439" y="292"/>
                </a:lnTo>
                <a:lnTo>
                  <a:pt x="435" y="303"/>
                </a:lnTo>
                <a:lnTo>
                  <a:pt x="431" y="313"/>
                </a:lnTo>
                <a:lnTo>
                  <a:pt x="430" y="314"/>
                </a:lnTo>
                <a:lnTo>
                  <a:pt x="417" y="309"/>
                </a:lnTo>
                <a:lnTo>
                  <a:pt x="418" y="308"/>
                </a:lnTo>
                <a:lnTo>
                  <a:pt x="422" y="298"/>
                </a:lnTo>
                <a:lnTo>
                  <a:pt x="425" y="288"/>
                </a:lnTo>
                <a:lnTo>
                  <a:pt x="428" y="278"/>
                </a:lnTo>
                <a:lnTo>
                  <a:pt x="430" y="269"/>
                </a:lnTo>
                <a:lnTo>
                  <a:pt x="444" y="272"/>
                </a:lnTo>
                <a:close/>
                <a:moveTo>
                  <a:pt x="424" y="328"/>
                </a:moveTo>
                <a:lnTo>
                  <a:pt x="422" y="333"/>
                </a:lnTo>
                <a:lnTo>
                  <a:pt x="416" y="342"/>
                </a:lnTo>
                <a:lnTo>
                  <a:pt x="410" y="351"/>
                </a:lnTo>
                <a:lnTo>
                  <a:pt x="404" y="360"/>
                </a:lnTo>
                <a:lnTo>
                  <a:pt x="400" y="365"/>
                </a:lnTo>
                <a:lnTo>
                  <a:pt x="389" y="356"/>
                </a:lnTo>
                <a:lnTo>
                  <a:pt x="393" y="352"/>
                </a:lnTo>
                <a:lnTo>
                  <a:pt x="398" y="343"/>
                </a:lnTo>
                <a:lnTo>
                  <a:pt x="404" y="335"/>
                </a:lnTo>
                <a:lnTo>
                  <a:pt x="409" y="326"/>
                </a:lnTo>
                <a:lnTo>
                  <a:pt x="412" y="321"/>
                </a:lnTo>
                <a:lnTo>
                  <a:pt x="424" y="328"/>
                </a:lnTo>
                <a:close/>
                <a:moveTo>
                  <a:pt x="391" y="376"/>
                </a:moveTo>
                <a:lnTo>
                  <a:pt x="391" y="377"/>
                </a:lnTo>
                <a:lnTo>
                  <a:pt x="383" y="384"/>
                </a:lnTo>
                <a:lnTo>
                  <a:pt x="375" y="392"/>
                </a:lnTo>
                <a:lnTo>
                  <a:pt x="367" y="399"/>
                </a:lnTo>
                <a:lnTo>
                  <a:pt x="359" y="406"/>
                </a:lnTo>
                <a:lnTo>
                  <a:pt x="358" y="406"/>
                </a:lnTo>
                <a:lnTo>
                  <a:pt x="350" y="395"/>
                </a:lnTo>
                <a:lnTo>
                  <a:pt x="350" y="395"/>
                </a:lnTo>
                <a:lnTo>
                  <a:pt x="358" y="388"/>
                </a:lnTo>
                <a:lnTo>
                  <a:pt x="365" y="382"/>
                </a:lnTo>
                <a:lnTo>
                  <a:pt x="373" y="375"/>
                </a:lnTo>
                <a:lnTo>
                  <a:pt x="380" y="367"/>
                </a:lnTo>
                <a:lnTo>
                  <a:pt x="380" y="367"/>
                </a:lnTo>
                <a:lnTo>
                  <a:pt x="391" y="376"/>
                </a:lnTo>
                <a:close/>
                <a:moveTo>
                  <a:pt x="346" y="414"/>
                </a:moveTo>
                <a:lnTo>
                  <a:pt x="341" y="418"/>
                </a:lnTo>
                <a:lnTo>
                  <a:pt x="331" y="423"/>
                </a:lnTo>
                <a:lnTo>
                  <a:pt x="322" y="428"/>
                </a:lnTo>
                <a:lnTo>
                  <a:pt x="312" y="433"/>
                </a:lnTo>
                <a:lnTo>
                  <a:pt x="307" y="434"/>
                </a:lnTo>
                <a:lnTo>
                  <a:pt x="302" y="421"/>
                </a:lnTo>
                <a:lnTo>
                  <a:pt x="306" y="420"/>
                </a:lnTo>
                <a:lnTo>
                  <a:pt x="315" y="416"/>
                </a:lnTo>
                <a:lnTo>
                  <a:pt x="324" y="411"/>
                </a:lnTo>
                <a:lnTo>
                  <a:pt x="333" y="406"/>
                </a:lnTo>
                <a:lnTo>
                  <a:pt x="339" y="402"/>
                </a:lnTo>
                <a:lnTo>
                  <a:pt x="346" y="414"/>
                </a:lnTo>
                <a:close/>
                <a:moveTo>
                  <a:pt x="294" y="439"/>
                </a:moveTo>
                <a:lnTo>
                  <a:pt x="291" y="440"/>
                </a:lnTo>
                <a:lnTo>
                  <a:pt x="280" y="443"/>
                </a:lnTo>
                <a:lnTo>
                  <a:pt x="270" y="446"/>
                </a:lnTo>
                <a:lnTo>
                  <a:pt x="259" y="448"/>
                </a:lnTo>
                <a:lnTo>
                  <a:pt x="251" y="449"/>
                </a:lnTo>
                <a:lnTo>
                  <a:pt x="249" y="435"/>
                </a:lnTo>
                <a:lnTo>
                  <a:pt x="256" y="434"/>
                </a:lnTo>
                <a:lnTo>
                  <a:pt x="266" y="432"/>
                </a:lnTo>
                <a:lnTo>
                  <a:pt x="277" y="430"/>
                </a:lnTo>
                <a:lnTo>
                  <a:pt x="287" y="427"/>
                </a:lnTo>
                <a:lnTo>
                  <a:pt x="289" y="426"/>
                </a:lnTo>
                <a:lnTo>
                  <a:pt x="294" y="439"/>
                </a:lnTo>
                <a:close/>
                <a:moveTo>
                  <a:pt x="236" y="450"/>
                </a:moveTo>
                <a:lnTo>
                  <a:pt x="236" y="450"/>
                </a:lnTo>
                <a:lnTo>
                  <a:pt x="224" y="450"/>
                </a:lnTo>
                <a:lnTo>
                  <a:pt x="213" y="450"/>
                </a:lnTo>
                <a:lnTo>
                  <a:pt x="201" y="449"/>
                </a:lnTo>
                <a:lnTo>
                  <a:pt x="192" y="448"/>
                </a:lnTo>
                <a:lnTo>
                  <a:pt x="194" y="434"/>
                </a:lnTo>
                <a:lnTo>
                  <a:pt x="202" y="435"/>
                </a:lnTo>
                <a:lnTo>
                  <a:pt x="213" y="436"/>
                </a:lnTo>
                <a:lnTo>
                  <a:pt x="224" y="436"/>
                </a:lnTo>
                <a:lnTo>
                  <a:pt x="235" y="436"/>
                </a:lnTo>
                <a:lnTo>
                  <a:pt x="235" y="436"/>
                </a:lnTo>
                <a:lnTo>
                  <a:pt x="236" y="450"/>
                </a:lnTo>
                <a:close/>
                <a:moveTo>
                  <a:pt x="177" y="446"/>
                </a:moveTo>
                <a:lnTo>
                  <a:pt x="168" y="443"/>
                </a:lnTo>
                <a:lnTo>
                  <a:pt x="158" y="440"/>
                </a:lnTo>
                <a:lnTo>
                  <a:pt x="147" y="437"/>
                </a:lnTo>
                <a:lnTo>
                  <a:pt x="137" y="433"/>
                </a:lnTo>
                <a:lnTo>
                  <a:pt x="135" y="432"/>
                </a:lnTo>
                <a:lnTo>
                  <a:pt x="141" y="419"/>
                </a:lnTo>
                <a:lnTo>
                  <a:pt x="142" y="420"/>
                </a:lnTo>
                <a:lnTo>
                  <a:pt x="152" y="423"/>
                </a:lnTo>
                <a:lnTo>
                  <a:pt x="161" y="427"/>
                </a:lnTo>
                <a:lnTo>
                  <a:pt x="171" y="430"/>
                </a:lnTo>
                <a:lnTo>
                  <a:pt x="180" y="432"/>
                </a:lnTo>
                <a:lnTo>
                  <a:pt x="177" y="446"/>
                </a:lnTo>
                <a:close/>
                <a:moveTo>
                  <a:pt x="122" y="426"/>
                </a:moveTo>
                <a:lnTo>
                  <a:pt x="117" y="423"/>
                </a:lnTo>
                <a:lnTo>
                  <a:pt x="108" y="418"/>
                </a:lnTo>
                <a:lnTo>
                  <a:pt x="99" y="412"/>
                </a:lnTo>
                <a:lnTo>
                  <a:pt x="90" y="406"/>
                </a:lnTo>
                <a:lnTo>
                  <a:pt x="85" y="402"/>
                </a:lnTo>
                <a:lnTo>
                  <a:pt x="94" y="391"/>
                </a:lnTo>
                <a:lnTo>
                  <a:pt x="98" y="394"/>
                </a:lnTo>
                <a:lnTo>
                  <a:pt x="106" y="400"/>
                </a:lnTo>
                <a:lnTo>
                  <a:pt x="115" y="406"/>
                </a:lnTo>
                <a:lnTo>
                  <a:pt x="124" y="411"/>
                </a:lnTo>
                <a:lnTo>
                  <a:pt x="129" y="413"/>
                </a:lnTo>
                <a:lnTo>
                  <a:pt x="122" y="426"/>
                </a:lnTo>
                <a:close/>
                <a:moveTo>
                  <a:pt x="74" y="393"/>
                </a:moveTo>
                <a:lnTo>
                  <a:pt x="73" y="392"/>
                </a:lnTo>
                <a:lnTo>
                  <a:pt x="66" y="385"/>
                </a:lnTo>
                <a:lnTo>
                  <a:pt x="58" y="377"/>
                </a:lnTo>
                <a:lnTo>
                  <a:pt x="51" y="369"/>
                </a:lnTo>
                <a:lnTo>
                  <a:pt x="44" y="360"/>
                </a:lnTo>
                <a:lnTo>
                  <a:pt x="44" y="360"/>
                </a:lnTo>
                <a:lnTo>
                  <a:pt x="56" y="351"/>
                </a:lnTo>
                <a:lnTo>
                  <a:pt x="56" y="351"/>
                </a:lnTo>
                <a:lnTo>
                  <a:pt x="62" y="359"/>
                </a:lnTo>
                <a:lnTo>
                  <a:pt x="68" y="367"/>
                </a:lnTo>
                <a:lnTo>
                  <a:pt x="75" y="374"/>
                </a:lnTo>
                <a:lnTo>
                  <a:pt x="83" y="381"/>
                </a:lnTo>
                <a:lnTo>
                  <a:pt x="83" y="382"/>
                </a:lnTo>
                <a:lnTo>
                  <a:pt x="74" y="393"/>
                </a:lnTo>
                <a:close/>
                <a:moveTo>
                  <a:pt x="36" y="348"/>
                </a:moveTo>
                <a:lnTo>
                  <a:pt x="32" y="342"/>
                </a:lnTo>
                <a:lnTo>
                  <a:pt x="27" y="333"/>
                </a:lnTo>
                <a:lnTo>
                  <a:pt x="22" y="323"/>
                </a:lnTo>
                <a:lnTo>
                  <a:pt x="17" y="313"/>
                </a:lnTo>
                <a:lnTo>
                  <a:pt x="16" y="309"/>
                </a:lnTo>
                <a:lnTo>
                  <a:pt x="29" y="304"/>
                </a:lnTo>
                <a:lnTo>
                  <a:pt x="30" y="307"/>
                </a:lnTo>
                <a:lnTo>
                  <a:pt x="35" y="317"/>
                </a:lnTo>
                <a:lnTo>
                  <a:pt x="39" y="326"/>
                </a:lnTo>
                <a:lnTo>
                  <a:pt x="44" y="335"/>
                </a:lnTo>
                <a:lnTo>
                  <a:pt x="48" y="340"/>
                </a:lnTo>
                <a:lnTo>
                  <a:pt x="36" y="348"/>
                </a:lnTo>
                <a:close/>
                <a:moveTo>
                  <a:pt x="11" y="295"/>
                </a:moveTo>
                <a:lnTo>
                  <a:pt x="10" y="293"/>
                </a:lnTo>
                <a:lnTo>
                  <a:pt x="7" y="282"/>
                </a:lnTo>
                <a:lnTo>
                  <a:pt x="4" y="271"/>
                </a:lnTo>
                <a:lnTo>
                  <a:pt x="2" y="260"/>
                </a:lnTo>
                <a:lnTo>
                  <a:pt x="1" y="252"/>
                </a:lnTo>
                <a:lnTo>
                  <a:pt x="15" y="250"/>
                </a:lnTo>
                <a:lnTo>
                  <a:pt x="16" y="257"/>
                </a:lnTo>
                <a:lnTo>
                  <a:pt x="18" y="268"/>
                </a:lnTo>
                <a:lnTo>
                  <a:pt x="20" y="278"/>
                </a:lnTo>
                <a:lnTo>
                  <a:pt x="23" y="288"/>
                </a:lnTo>
                <a:lnTo>
                  <a:pt x="24" y="290"/>
                </a:lnTo>
                <a:lnTo>
                  <a:pt x="11" y="295"/>
                </a:lnTo>
                <a:close/>
                <a:moveTo>
                  <a:pt x="0" y="237"/>
                </a:moveTo>
                <a:lnTo>
                  <a:pt x="0" y="237"/>
                </a:lnTo>
                <a:lnTo>
                  <a:pt x="14" y="236"/>
                </a:lnTo>
                <a:lnTo>
                  <a:pt x="14" y="236"/>
                </a:lnTo>
                <a:lnTo>
                  <a:pt x="0" y="237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D4377747-74AD-4F38-BD67-B5FE79C61E12}"/>
              </a:ext>
            </a:extLst>
          </p:cNvPr>
          <p:cNvSpPr>
            <a:spLocks noEditPoints="1"/>
          </p:cNvSpPr>
          <p:nvPr/>
        </p:nvSpPr>
        <p:spPr bwMode="auto">
          <a:xfrm>
            <a:off x="3562306" y="2585289"/>
            <a:ext cx="1495870" cy="1499201"/>
          </a:xfrm>
          <a:custGeom>
            <a:avLst/>
            <a:gdLst>
              <a:gd name="T0" fmla="*/ 16 w 449"/>
              <a:gd name="T1" fmla="*/ 195 h 450"/>
              <a:gd name="T2" fmla="*/ 5 w 449"/>
              <a:gd name="T3" fmla="*/ 178 h 450"/>
              <a:gd name="T4" fmla="*/ 31 w 449"/>
              <a:gd name="T5" fmla="*/ 142 h 450"/>
              <a:gd name="T6" fmla="*/ 5 w 449"/>
              <a:gd name="T7" fmla="*/ 178 h 450"/>
              <a:gd name="T8" fmla="*/ 48 w 449"/>
              <a:gd name="T9" fmla="*/ 86 h 450"/>
              <a:gd name="T10" fmla="*/ 37 w 449"/>
              <a:gd name="T11" fmla="*/ 130 h 450"/>
              <a:gd name="T12" fmla="*/ 81 w 449"/>
              <a:gd name="T13" fmla="*/ 52 h 450"/>
              <a:gd name="T14" fmla="*/ 83 w 449"/>
              <a:gd name="T15" fmla="*/ 69 h 450"/>
              <a:gd name="T16" fmla="*/ 108 w 449"/>
              <a:gd name="T17" fmla="*/ 33 h 450"/>
              <a:gd name="T18" fmla="*/ 142 w 449"/>
              <a:gd name="T19" fmla="*/ 31 h 450"/>
              <a:gd name="T20" fmla="*/ 155 w 449"/>
              <a:gd name="T21" fmla="*/ 11 h 450"/>
              <a:gd name="T22" fmla="*/ 200 w 449"/>
              <a:gd name="T23" fmla="*/ 16 h 450"/>
              <a:gd name="T24" fmla="*/ 155 w 449"/>
              <a:gd name="T25" fmla="*/ 11 h 450"/>
              <a:gd name="T26" fmla="*/ 256 w 449"/>
              <a:gd name="T27" fmla="*/ 3 h 450"/>
              <a:gd name="T28" fmla="*/ 213 w 449"/>
              <a:gd name="T29" fmla="*/ 15 h 450"/>
              <a:gd name="T30" fmla="*/ 311 w 449"/>
              <a:gd name="T31" fmla="*/ 18 h 450"/>
              <a:gd name="T32" fmla="*/ 277 w 449"/>
              <a:gd name="T33" fmla="*/ 21 h 450"/>
              <a:gd name="T34" fmla="*/ 350 w 449"/>
              <a:gd name="T35" fmla="*/ 39 h 450"/>
              <a:gd name="T36" fmla="*/ 333 w 449"/>
              <a:gd name="T37" fmla="*/ 45 h 450"/>
              <a:gd name="T38" fmla="*/ 383 w 449"/>
              <a:gd name="T39" fmla="*/ 66 h 450"/>
              <a:gd name="T40" fmla="*/ 393 w 449"/>
              <a:gd name="T41" fmla="*/ 99 h 450"/>
              <a:gd name="T42" fmla="*/ 374 w 449"/>
              <a:gd name="T43" fmla="*/ 58 h 450"/>
              <a:gd name="T44" fmla="*/ 433 w 449"/>
              <a:gd name="T45" fmla="*/ 142 h 450"/>
              <a:gd name="T46" fmla="*/ 401 w 449"/>
              <a:gd name="T47" fmla="*/ 111 h 450"/>
              <a:gd name="T48" fmla="*/ 446 w 449"/>
              <a:gd name="T49" fmla="*/ 191 h 450"/>
              <a:gd name="T50" fmla="*/ 425 w 449"/>
              <a:gd name="T51" fmla="*/ 163 h 450"/>
              <a:gd name="T52" fmla="*/ 448 w 449"/>
              <a:gd name="T53" fmla="*/ 237 h 450"/>
              <a:gd name="T54" fmla="*/ 434 w 449"/>
              <a:gd name="T55" fmla="*/ 226 h 450"/>
              <a:gd name="T56" fmla="*/ 439 w 449"/>
              <a:gd name="T57" fmla="*/ 292 h 450"/>
              <a:gd name="T58" fmla="*/ 422 w 449"/>
              <a:gd name="T59" fmla="*/ 298 h 450"/>
              <a:gd name="T60" fmla="*/ 422 w 449"/>
              <a:gd name="T61" fmla="*/ 333 h 450"/>
              <a:gd name="T62" fmla="*/ 393 w 449"/>
              <a:gd name="T63" fmla="*/ 352 h 450"/>
              <a:gd name="T64" fmla="*/ 391 w 449"/>
              <a:gd name="T65" fmla="*/ 376 h 450"/>
              <a:gd name="T66" fmla="*/ 358 w 449"/>
              <a:gd name="T67" fmla="*/ 406 h 450"/>
              <a:gd name="T68" fmla="*/ 380 w 449"/>
              <a:gd name="T69" fmla="*/ 367 h 450"/>
              <a:gd name="T70" fmla="*/ 322 w 449"/>
              <a:gd name="T71" fmla="*/ 428 h 450"/>
              <a:gd name="T72" fmla="*/ 324 w 449"/>
              <a:gd name="T73" fmla="*/ 411 h 450"/>
              <a:gd name="T74" fmla="*/ 280 w 449"/>
              <a:gd name="T75" fmla="*/ 443 h 450"/>
              <a:gd name="T76" fmla="*/ 266 w 449"/>
              <a:gd name="T77" fmla="*/ 432 h 450"/>
              <a:gd name="T78" fmla="*/ 236 w 449"/>
              <a:gd name="T79" fmla="*/ 450 h 450"/>
              <a:gd name="T80" fmla="*/ 202 w 449"/>
              <a:gd name="T81" fmla="*/ 435 h 450"/>
              <a:gd name="T82" fmla="*/ 177 w 449"/>
              <a:gd name="T83" fmla="*/ 446 h 450"/>
              <a:gd name="T84" fmla="*/ 141 w 449"/>
              <a:gd name="T85" fmla="*/ 419 h 450"/>
              <a:gd name="T86" fmla="*/ 177 w 449"/>
              <a:gd name="T87" fmla="*/ 446 h 450"/>
              <a:gd name="T88" fmla="*/ 85 w 449"/>
              <a:gd name="T89" fmla="*/ 402 h 450"/>
              <a:gd name="T90" fmla="*/ 129 w 449"/>
              <a:gd name="T91" fmla="*/ 413 h 450"/>
              <a:gd name="T92" fmla="*/ 51 w 449"/>
              <a:gd name="T93" fmla="*/ 369 h 450"/>
              <a:gd name="T94" fmla="*/ 68 w 449"/>
              <a:gd name="T95" fmla="*/ 367 h 450"/>
              <a:gd name="T96" fmla="*/ 32 w 449"/>
              <a:gd name="T97" fmla="*/ 342 h 450"/>
              <a:gd name="T98" fmla="*/ 30 w 449"/>
              <a:gd name="T99" fmla="*/ 307 h 450"/>
              <a:gd name="T100" fmla="*/ 11 w 449"/>
              <a:gd name="T101" fmla="*/ 295 h 450"/>
              <a:gd name="T102" fmla="*/ 15 w 449"/>
              <a:gd name="T103" fmla="*/ 250 h 450"/>
              <a:gd name="T104" fmla="*/ 11 w 449"/>
              <a:gd name="T105" fmla="*/ 295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49" h="450">
                <a:moveTo>
                  <a:pt x="0" y="237"/>
                </a:moveTo>
                <a:lnTo>
                  <a:pt x="0" y="226"/>
                </a:lnTo>
                <a:lnTo>
                  <a:pt x="0" y="214"/>
                </a:lnTo>
                <a:lnTo>
                  <a:pt x="1" y="203"/>
                </a:lnTo>
                <a:lnTo>
                  <a:pt x="2" y="193"/>
                </a:lnTo>
                <a:lnTo>
                  <a:pt x="16" y="195"/>
                </a:lnTo>
                <a:lnTo>
                  <a:pt x="15" y="204"/>
                </a:lnTo>
                <a:lnTo>
                  <a:pt x="14" y="214"/>
                </a:lnTo>
                <a:lnTo>
                  <a:pt x="14" y="225"/>
                </a:lnTo>
                <a:lnTo>
                  <a:pt x="14" y="237"/>
                </a:lnTo>
                <a:lnTo>
                  <a:pt x="0" y="237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9"/>
                </a:lnTo>
                <a:lnTo>
                  <a:pt x="13" y="148"/>
                </a:lnTo>
                <a:lnTo>
                  <a:pt x="17" y="138"/>
                </a:lnTo>
                <a:lnTo>
                  <a:pt x="18" y="136"/>
                </a:lnTo>
                <a:lnTo>
                  <a:pt x="31" y="142"/>
                </a:lnTo>
                <a:lnTo>
                  <a:pt x="30" y="143"/>
                </a:lnTo>
                <a:lnTo>
                  <a:pt x="27" y="153"/>
                </a:lnTo>
                <a:lnTo>
                  <a:pt x="23" y="163"/>
                </a:lnTo>
                <a:lnTo>
                  <a:pt x="21" y="173"/>
                </a:lnTo>
                <a:lnTo>
                  <a:pt x="18" y="182"/>
                </a:lnTo>
                <a:lnTo>
                  <a:pt x="5" y="178"/>
                </a:lnTo>
                <a:close/>
                <a:moveTo>
                  <a:pt x="24" y="123"/>
                </a:moveTo>
                <a:lnTo>
                  <a:pt x="27" y="118"/>
                </a:lnTo>
                <a:lnTo>
                  <a:pt x="32" y="109"/>
                </a:lnTo>
                <a:lnTo>
                  <a:pt x="38" y="100"/>
                </a:lnTo>
                <a:lnTo>
                  <a:pt x="44" y="91"/>
                </a:lnTo>
                <a:lnTo>
                  <a:pt x="48" y="86"/>
                </a:lnTo>
                <a:lnTo>
                  <a:pt x="59" y="95"/>
                </a:lnTo>
                <a:lnTo>
                  <a:pt x="56" y="99"/>
                </a:lnTo>
                <a:lnTo>
                  <a:pt x="50" y="108"/>
                </a:lnTo>
                <a:lnTo>
                  <a:pt x="44" y="116"/>
                </a:lnTo>
                <a:lnTo>
                  <a:pt x="39" y="125"/>
                </a:lnTo>
                <a:lnTo>
                  <a:pt x="37" y="130"/>
                </a:lnTo>
                <a:lnTo>
                  <a:pt x="24" y="123"/>
                </a:lnTo>
                <a:close/>
                <a:moveTo>
                  <a:pt x="57" y="75"/>
                </a:moveTo>
                <a:lnTo>
                  <a:pt x="58" y="74"/>
                </a:lnTo>
                <a:lnTo>
                  <a:pt x="65" y="67"/>
                </a:lnTo>
                <a:lnTo>
                  <a:pt x="73" y="59"/>
                </a:lnTo>
                <a:lnTo>
                  <a:pt x="81" y="52"/>
                </a:lnTo>
                <a:lnTo>
                  <a:pt x="90" y="45"/>
                </a:lnTo>
                <a:lnTo>
                  <a:pt x="90" y="45"/>
                </a:lnTo>
                <a:lnTo>
                  <a:pt x="98" y="57"/>
                </a:lnTo>
                <a:lnTo>
                  <a:pt x="98" y="57"/>
                </a:lnTo>
                <a:lnTo>
                  <a:pt x="91" y="63"/>
                </a:lnTo>
                <a:lnTo>
                  <a:pt x="83" y="69"/>
                </a:lnTo>
                <a:lnTo>
                  <a:pt x="76" y="76"/>
                </a:lnTo>
                <a:lnTo>
                  <a:pt x="69" y="84"/>
                </a:lnTo>
                <a:lnTo>
                  <a:pt x="68" y="84"/>
                </a:lnTo>
                <a:lnTo>
                  <a:pt x="57" y="75"/>
                </a:lnTo>
                <a:close/>
                <a:moveTo>
                  <a:pt x="102" y="37"/>
                </a:moveTo>
                <a:lnTo>
                  <a:pt x="108" y="33"/>
                </a:lnTo>
                <a:lnTo>
                  <a:pt x="117" y="28"/>
                </a:lnTo>
                <a:lnTo>
                  <a:pt x="127" y="23"/>
                </a:lnTo>
                <a:lnTo>
                  <a:pt x="137" y="18"/>
                </a:lnTo>
                <a:lnTo>
                  <a:pt x="141" y="16"/>
                </a:lnTo>
                <a:lnTo>
                  <a:pt x="146" y="30"/>
                </a:lnTo>
                <a:lnTo>
                  <a:pt x="142" y="31"/>
                </a:lnTo>
                <a:lnTo>
                  <a:pt x="133" y="35"/>
                </a:lnTo>
                <a:lnTo>
                  <a:pt x="124" y="40"/>
                </a:lnTo>
                <a:lnTo>
                  <a:pt x="115" y="45"/>
                </a:lnTo>
                <a:lnTo>
                  <a:pt x="110" y="49"/>
                </a:lnTo>
                <a:lnTo>
                  <a:pt x="102" y="37"/>
                </a:lnTo>
                <a:close/>
                <a:moveTo>
                  <a:pt x="155" y="11"/>
                </a:moveTo>
                <a:lnTo>
                  <a:pt x="157" y="11"/>
                </a:lnTo>
                <a:lnTo>
                  <a:pt x="168" y="8"/>
                </a:lnTo>
                <a:lnTo>
                  <a:pt x="179" y="5"/>
                </a:lnTo>
                <a:lnTo>
                  <a:pt x="190" y="3"/>
                </a:lnTo>
                <a:lnTo>
                  <a:pt x="198" y="2"/>
                </a:lnTo>
                <a:lnTo>
                  <a:pt x="200" y="16"/>
                </a:lnTo>
                <a:lnTo>
                  <a:pt x="192" y="17"/>
                </a:lnTo>
                <a:lnTo>
                  <a:pt x="182" y="19"/>
                </a:lnTo>
                <a:lnTo>
                  <a:pt x="172" y="21"/>
                </a:lnTo>
                <a:lnTo>
                  <a:pt x="162" y="24"/>
                </a:lnTo>
                <a:lnTo>
                  <a:pt x="159" y="25"/>
                </a:lnTo>
                <a:lnTo>
                  <a:pt x="155" y="11"/>
                </a:lnTo>
                <a:close/>
                <a:moveTo>
                  <a:pt x="212" y="1"/>
                </a:moveTo>
                <a:lnTo>
                  <a:pt x="212" y="1"/>
                </a:lnTo>
                <a:lnTo>
                  <a:pt x="224" y="0"/>
                </a:lnTo>
                <a:lnTo>
                  <a:pt x="236" y="1"/>
                </a:lnTo>
                <a:lnTo>
                  <a:pt x="247" y="2"/>
                </a:lnTo>
                <a:lnTo>
                  <a:pt x="256" y="3"/>
                </a:lnTo>
                <a:lnTo>
                  <a:pt x="255" y="17"/>
                </a:lnTo>
                <a:lnTo>
                  <a:pt x="246" y="16"/>
                </a:lnTo>
                <a:lnTo>
                  <a:pt x="235" y="15"/>
                </a:lnTo>
                <a:lnTo>
                  <a:pt x="224" y="15"/>
                </a:lnTo>
                <a:lnTo>
                  <a:pt x="214" y="15"/>
                </a:lnTo>
                <a:lnTo>
                  <a:pt x="213" y="15"/>
                </a:lnTo>
                <a:lnTo>
                  <a:pt x="212" y="1"/>
                </a:lnTo>
                <a:close/>
                <a:moveTo>
                  <a:pt x="271" y="5"/>
                </a:moveTo>
                <a:lnTo>
                  <a:pt x="280" y="8"/>
                </a:lnTo>
                <a:lnTo>
                  <a:pt x="291" y="11"/>
                </a:lnTo>
                <a:lnTo>
                  <a:pt x="301" y="14"/>
                </a:lnTo>
                <a:lnTo>
                  <a:pt x="311" y="18"/>
                </a:lnTo>
                <a:lnTo>
                  <a:pt x="313" y="19"/>
                </a:lnTo>
                <a:lnTo>
                  <a:pt x="307" y="32"/>
                </a:lnTo>
                <a:lnTo>
                  <a:pt x="306" y="31"/>
                </a:lnTo>
                <a:lnTo>
                  <a:pt x="297" y="28"/>
                </a:lnTo>
                <a:lnTo>
                  <a:pt x="287" y="24"/>
                </a:lnTo>
                <a:lnTo>
                  <a:pt x="277" y="21"/>
                </a:lnTo>
                <a:lnTo>
                  <a:pt x="268" y="19"/>
                </a:lnTo>
                <a:lnTo>
                  <a:pt x="271" y="5"/>
                </a:lnTo>
                <a:close/>
                <a:moveTo>
                  <a:pt x="326" y="25"/>
                </a:moveTo>
                <a:lnTo>
                  <a:pt x="331" y="28"/>
                </a:lnTo>
                <a:lnTo>
                  <a:pt x="340" y="33"/>
                </a:lnTo>
                <a:lnTo>
                  <a:pt x="350" y="39"/>
                </a:lnTo>
                <a:lnTo>
                  <a:pt x="358" y="45"/>
                </a:lnTo>
                <a:lnTo>
                  <a:pt x="363" y="49"/>
                </a:lnTo>
                <a:lnTo>
                  <a:pt x="355" y="60"/>
                </a:lnTo>
                <a:lnTo>
                  <a:pt x="350" y="57"/>
                </a:lnTo>
                <a:lnTo>
                  <a:pt x="342" y="51"/>
                </a:lnTo>
                <a:lnTo>
                  <a:pt x="333" y="45"/>
                </a:lnTo>
                <a:lnTo>
                  <a:pt x="325" y="40"/>
                </a:lnTo>
                <a:lnTo>
                  <a:pt x="320" y="38"/>
                </a:lnTo>
                <a:lnTo>
                  <a:pt x="326" y="25"/>
                </a:lnTo>
                <a:close/>
                <a:moveTo>
                  <a:pt x="374" y="58"/>
                </a:moveTo>
                <a:lnTo>
                  <a:pt x="375" y="59"/>
                </a:lnTo>
                <a:lnTo>
                  <a:pt x="383" y="66"/>
                </a:lnTo>
                <a:lnTo>
                  <a:pt x="390" y="74"/>
                </a:lnTo>
                <a:lnTo>
                  <a:pt x="397" y="82"/>
                </a:lnTo>
                <a:lnTo>
                  <a:pt x="404" y="91"/>
                </a:lnTo>
                <a:lnTo>
                  <a:pt x="404" y="91"/>
                </a:lnTo>
                <a:lnTo>
                  <a:pt x="393" y="99"/>
                </a:lnTo>
                <a:lnTo>
                  <a:pt x="393" y="99"/>
                </a:lnTo>
                <a:lnTo>
                  <a:pt x="386" y="92"/>
                </a:lnTo>
                <a:lnTo>
                  <a:pt x="380" y="84"/>
                </a:lnTo>
                <a:lnTo>
                  <a:pt x="373" y="77"/>
                </a:lnTo>
                <a:lnTo>
                  <a:pt x="366" y="70"/>
                </a:lnTo>
                <a:lnTo>
                  <a:pt x="365" y="69"/>
                </a:lnTo>
                <a:lnTo>
                  <a:pt x="374" y="58"/>
                </a:lnTo>
                <a:close/>
                <a:moveTo>
                  <a:pt x="413" y="103"/>
                </a:moveTo>
                <a:lnTo>
                  <a:pt x="416" y="109"/>
                </a:lnTo>
                <a:lnTo>
                  <a:pt x="421" y="118"/>
                </a:lnTo>
                <a:lnTo>
                  <a:pt x="426" y="128"/>
                </a:lnTo>
                <a:lnTo>
                  <a:pt x="431" y="138"/>
                </a:lnTo>
                <a:lnTo>
                  <a:pt x="433" y="142"/>
                </a:lnTo>
                <a:lnTo>
                  <a:pt x="420" y="148"/>
                </a:lnTo>
                <a:lnTo>
                  <a:pt x="418" y="144"/>
                </a:lnTo>
                <a:lnTo>
                  <a:pt x="414" y="134"/>
                </a:lnTo>
                <a:lnTo>
                  <a:pt x="409" y="125"/>
                </a:lnTo>
                <a:lnTo>
                  <a:pt x="404" y="116"/>
                </a:lnTo>
                <a:lnTo>
                  <a:pt x="401" y="111"/>
                </a:lnTo>
                <a:lnTo>
                  <a:pt x="413" y="103"/>
                </a:lnTo>
                <a:close/>
                <a:moveTo>
                  <a:pt x="438" y="156"/>
                </a:moveTo>
                <a:lnTo>
                  <a:pt x="438" y="158"/>
                </a:lnTo>
                <a:lnTo>
                  <a:pt x="442" y="169"/>
                </a:lnTo>
                <a:lnTo>
                  <a:pt x="444" y="180"/>
                </a:lnTo>
                <a:lnTo>
                  <a:pt x="446" y="191"/>
                </a:lnTo>
                <a:lnTo>
                  <a:pt x="447" y="199"/>
                </a:lnTo>
                <a:lnTo>
                  <a:pt x="433" y="201"/>
                </a:lnTo>
                <a:lnTo>
                  <a:pt x="432" y="194"/>
                </a:lnTo>
                <a:lnTo>
                  <a:pt x="430" y="183"/>
                </a:lnTo>
                <a:lnTo>
                  <a:pt x="428" y="173"/>
                </a:lnTo>
                <a:lnTo>
                  <a:pt x="425" y="163"/>
                </a:lnTo>
                <a:lnTo>
                  <a:pt x="424" y="161"/>
                </a:lnTo>
                <a:lnTo>
                  <a:pt x="438" y="156"/>
                </a:lnTo>
                <a:close/>
                <a:moveTo>
                  <a:pt x="448" y="214"/>
                </a:moveTo>
                <a:lnTo>
                  <a:pt x="448" y="214"/>
                </a:lnTo>
                <a:lnTo>
                  <a:pt x="449" y="225"/>
                </a:lnTo>
                <a:lnTo>
                  <a:pt x="448" y="237"/>
                </a:lnTo>
                <a:lnTo>
                  <a:pt x="448" y="248"/>
                </a:lnTo>
                <a:lnTo>
                  <a:pt x="446" y="258"/>
                </a:lnTo>
                <a:lnTo>
                  <a:pt x="432" y="256"/>
                </a:lnTo>
                <a:lnTo>
                  <a:pt x="433" y="247"/>
                </a:lnTo>
                <a:lnTo>
                  <a:pt x="434" y="237"/>
                </a:lnTo>
                <a:lnTo>
                  <a:pt x="434" y="226"/>
                </a:lnTo>
                <a:lnTo>
                  <a:pt x="434" y="215"/>
                </a:lnTo>
                <a:lnTo>
                  <a:pt x="434" y="215"/>
                </a:lnTo>
                <a:lnTo>
                  <a:pt x="448" y="214"/>
                </a:lnTo>
                <a:close/>
                <a:moveTo>
                  <a:pt x="444" y="272"/>
                </a:moveTo>
                <a:lnTo>
                  <a:pt x="442" y="282"/>
                </a:lnTo>
                <a:lnTo>
                  <a:pt x="439" y="292"/>
                </a:lnTo>
                <a:lnTo>
                  <a:pt x="435" y="303"/>
                </a:lnTo>
                <a:lnTo>
                  <a:pt x="431" y="313"/>
                </a:lnTo>
                <a:lnTo>
                  <a:pt x="430" y="314"/>
                </a:lnTo>
                <a:lnTo>
                  <a:pt x="417" y="309"/>
                </a:lnTo>
                <a:lnTo>
                  <a:pt x="418" y="308"/>
                </a:lnTo>
                <a:lnTo>
                  <a:pt x="422" y="298"/>
                </a:lnTo>
                <a:lnTo>
                  <a:pt x="425" y="288"/>
                </a:lnTo>
                <a:lnTo>
                  <a:pt x="428" y="278"/>
                </a:lnTo>
                <a:lnTo>
                  <a:pt x="430" y="269"/>
                </a:lnTo>
                <a:lnTo>
                  <a:pt x="444" y="272"/>
                </a:lnTo>
                <a:close/>
                <a:moveTo>
                  <a:pt x="424" y="328"/>
                </a:moveTo>
                <a:lnTo>
                  <a:pt x="422" y="333"/>
                </a:lnTo>
                <a:lnTo>
                  <a:pt x="416" y="342"/>
                </a:lnTo>
                <a:lnTo>
                  <a:pt x="410" y="351"/>
                </a:lnTo>
                <a:lnTo>
                  <a:pt x="404" y="360"/>
                </a:lnTo>
                <a:lnTo>
                  <a:pt x="400" y="365"/>
                </a:lnTo>
                <a:lnTo>
                  <a:pt x="389" y="356"/>
                </a:lnTo>
                <a:lnTo>
                  <a:pt x="393" y="352"/>
                </a:lnTo>
                <a:lnTo>
                  <a:pt x="398" y="343"/>
                </a:lnTo>
                <a:lnTo>
                  <a:pt x="404" y="335"/>
                </a:lnTo>
                <a:lnTo>
                  <a:pt x="409" y="326"/>
                </a:lnTo>
                <a:lnTo>
                  <a:pt x="412" y="321"/>
                </a:lnTo>
                <a:lnTo>
                  <a:pt x="424" y="328"/>
                </a:lnTo>
                <a:close/>
                <a:moveTo>
                  <a:pt x="391" y="376"/>
                </a:moveTo>
                <a:lnTo>
                  <a:pt x="391" y="377"/>
                </a:lnTo>
                <a:lnTo>
                  <a:pt x="383" y="384"/>
                </a:lnTo>
                <a:lnTo>
                  <a:pt x="375" y="392"/>
                </a:lnTo>
                <a:lnTo>
                  <a:pt x="367" y="399"/>
                </a:lnTo>
                <a:lnTo>
                  <a:pt x="359" y="406"/>
                </a:lnTo>
                <a:lnTo>
                  <a:pt x="358" y="406"/>
                </a:lnTo>
                <a:lnTo>
                  <a:pt x="350" y="395"/>
                </a:lnTo>
                <a:lnTo>
                  <a:pt x="350" y="395"/>
                </a:lnTo>
                <a:lnTo>
                  <a:pt x="358" y="388"/>
                </a:lnTo>
                <a:lnTo>
                  <a:pt x="365" y="382"/>
                </a:lnTo>
                <a:lnTo>
                  <a:pt x="373" y="375"/>
                </a:lnTo>
                <a:lnTo>
                  <a:pt x="380" y="367"/>
                </a:lnTo>
                <a:lnTo>
                  <a:pt x="380" y="367"/>
                </a:lnTo>
                <a:lnTo>
                  <a:pt x="391" y="376"/>
                </a:lnTo>
                <a:close/>
                <a:moveTo>
                  <a:pt x="346" y="414"/>
                </a:moveTo>
                <a:lnTo>
                  <a:pt x="341" y="418"/>
                </a:lnTo>
                <a:lnTo>
                  <a:pt x="331" y="423"/>
                </a:lnTo>
                <a:lnTo>
                  <a:pt x="322" y="428"/>
                </a:lnTo>
                <a:lnTo>
                  <a:pt x="312" y="433"/>
                </a:lnTo>
                <a:lnTo>
                  <a:pt x="307" y="434"/>
                </a:lnTo>
                <a:lnTo>
                  <a:pt x="302" y="421"/>
                </a:lnTo>
                <a:lnTo>
                  <a:pt x="306" y="420"/>
                </a:lnTo>
                <a:lnTo>
                  <a:pt x="315" y="416"/>
                </a:lnTo>
                <a:lnTo>
                  <a:pt x="324" y="411"/>
                </a:lnTo>
                <a:lnTo>
                  <a:pt x="333" y="406"/>
                </a:lnTo>
                <a:lnTo>
                  <a:pt x="339" y="402"/>
                </a:lnTo>
                <a:lnTo>
                  <a:pt x="346" y="414"/>
                </a:lnTo>
                <a:close/>
                <a:moveTo>
                  <a:pt x="294" y="439"/>
                </a:moveTo>
                <a:lnTo>
                  <a:pt x="291" y="440"/>
                </a:lnTo>
                <a:lnTo>
                  <a:pt x="280" y="443"/>
                </a:lnTo>
                <a:lnTo>
                  <a:pt x="270" y="446"/>
                </a:lnTo>
                <a:lnTo>
                  <a:pt x="259" y="448"/>
                </a:lnTo>
                <a:lnTo>
                  <a:pt x="251" y="449"/>
                </a:lnTo>
                <a:lnTo>
                  <a:pt x="249" y="435"/>
                </a:lnTo>
                <a:lnTo>
                  <a:pt x="256" y="434"/>
                </a:lnTo>
                <a:lnTo>
                  <a:pt x="266" y="432"/>
                </a:lnTo>
                <a:lnTo>
                  <a:pt x="277" y="430"/>
                </a:lnTo>
                <a:lnTo>
                  <a:pt x="287" y="427"/>
                </a:lnTo>
                <a:lnTo>
                  <a:pt x="289" y="426"/>
                </a:lnTo>
                <a:lnTo>
                  <a:pt x="294" y="439"/>
                </a:lnTo>
                <a:close/>
                <a:moveTo>
                  <a:pt x="236" y="450"/>
                </a:moveTo>
                <a:lnTo>
                  <a:pt x="236" y="450"/>
                </a:lnTo>
                <a:lnTo>
                  <a:pt x="224" y="450"/>
                </a:lnTo>
                <a:lnTo>
                  <a:pt x="213" y="450"/>
                </a:lnTo>
                <a:lnTo>
                  <a:pt x="201" y="449"/>
                </a:lnTo>
                <a:lnTo>
                  <a:pt x="192" y="448"/>
                </a:lnTo>
                <a:lnTo>
                  <a:pt x="194" y="434"/>
                </a:lnTo>
                <a:lnTo>
                  <a:pt x="202" y="435"/>
                </a:lnTo>
                <a:lnTo>
                  <a:pt x="213" y="436"/>
                </a:lnTo>
                <a:lnTo>
                  <a:pt x="224" y="436"/>
                </a:lnTo>
                <a:lnTo>
                  <a:pt x="235" y="436"/>
                </a:lnTo>
                <a:lnTo>
                  <a:pt x="235" y="436"/>
                </a:lnTo>
                <a:lnTo>
                  <a:pt x="236" y="450"/>
                </a:lnTo>
                <a:close/>
                <a:moveTo>
                  <a:pt x="177" y="446"/>
                </a:moveTo>
                <a:lnTo>
                  <a:pt x="168" y="443"/>
                </a:lnTo>
                <a:lnTo>
                  <a:pt x="158" y="440"/>
                </a:lnTo>
                <a:lnTo>
                  <a:pt x="147" y="437"/>
                </a:lnTo>
                <a:lnTo>
                  <a:pt x="137" y="433"/>
                </a:lnTo>
                <a:lnTo>
                  <a:pt x="135" y="432"/>
                </a:lnTo>
                <a:lnTo>
                  <a:pt x="141" y="419"/>
                </a:lnTo>
                <a:lnTo>
                  <a:pt x="142" y="420"/>
                </a:lnTo>
                <a:lnTo>
                  <a:pt x="152" y="423"/>
                </a:lnTo>
                <a:lnTo>
                  <a:pt x="161" y="427"/>
                </a:lnTo>
                <a:lnTo>
                  <a:pt x="171" y="430"/>
                </a:lnTo>
                <a:lnTo>
                  <a:pt x="180" y="432"/>
                </a:lnTo>
                <a:lnTo>
                  <a:pt x="177" y="446"/>
                </a:lnTo>
                <a:close/>
                <a:moveTo>
                  <a:pt x="122" y="426"/>
                </a:moveTo>
                <a:lnTo>
                  <a:pt x="117" y="423"/>
                </a:lnTo>
                <a:lnTo>
                  <a:pt x="108" y="418"/>
                </a:lnTo>
                <a:lnTo>
                  <a:pt x="99" y="412"/>
                </a:lnTo>
                <a:lnTo>
                  <a:pt x="90" y="406"/>
                </a:lnTo>
                <a:lnTo>
                  <a:pt x="85" y="402"/>
                </a:lnTo>
                <a:lnTo>
                  <a:pt x="94" y="391"/>
                </a:lnTo>
                <a:lnTo>
                  <a:pt x="98" y="394"/>
                </a:lnTo>
                <a:lnTo>
                  <a:pt x="106" y="400"/>
                </a:lnTo>
                <a:lnTo>
                  <a:pt x="115" y="406"/>
                </a:lnTo>
                <a:lnTo>
                  <a:pt x="124" y="411"/>
                </a:lnTo>
                <a:lnTo>
                  <a:pt x="129" y="413"/>
                </a:lnTo>
                <a:lnTo>
                  <a:pt x="122" y="426"/>
                </a:lnTo>
                <a:close/>
                <a:moveTo>
                  <a:pt x="74" y="393"/>
                </a:moveTo>
                <a:lnTo>
                  <a:pt x="73" y="392"/>
                </a:lnTo>
                <a:lnTo>
                  <a:pt x="66" y="385"/>
                </a:lnTo>
                <a:lnTo>
                  <a:pt x="58" y="377"/>
                </a:lnTo>
                <a:lnTo>
                  <a:pt x="51" y="369"/>
                </a:lnTo>
                <a:lnTo>
                  <a:pt x="44" y="360"/>
                </a:lnTo>
                <a:lnTo>
                  <a:pt x="44" y="360"/>
                </a:lnTo>
                <a:lnTo>
                  <a:pt x="56" y="351"/>
                </a:lnTo>
                <a:lnTo>
                  <a:pt x="56" y="351"/>
                </a:lnTo>
                <a:lnTo>
                  <a:pt x="62" y="359"/>
                </a:lnTo>
                <a:lnTo>
                  <a:pt x="68" y="367"/>
                </a:lnTo>
                <a:lnTo>
                  <a:pt x="75" y="374"/>
                </a:lnTo>
                <a:lnTo>
                  <a:pt x="83" y="381"/>
                </a:lnTo>
                <a:lnTo>
                  <a:pt x="83" y="382"/>
                </a:lnTo>
                <a:lnTo>
                  <a:pt x="74" y="393"/>
                </a:lnTo>
                <a:close/>
                <a:moveTo>
                  <a:pt x="36" y="348"/>
                </a:moveTo>
                <a:lnTo>
                  <a:pt x="32" y="342"/>
                </a:lnTo>
                <a:lnTo>
                  <a:pt x="27" y="333"/>
                </a:lnTo>
                <a:lnTo>
                  <a:pt x="22" y="323"/>
                </a:lnTo>
                <a:lnTo>
                  <a:pt x="17" y="313"/>
                </a:lnTo>
                <a:lnTo>
                  <a:pt x="16" y="309"/>
                </a:lnTo>
                <a:lnTo>
                  <a:pt x="29" y="304"/>
                </a:lnTo>
                <a:lnTo>
                  <a:pt x="30" y="307"/>
                </a:lnTo>
                <a:lnTo>
                  <a:pt x="35" y="317"/>
                </a:lnTo>
                <a:lnTo>
                  <a:pt x="39" y="326"/>
                </a:lnTo>
                <a:lnTo>
                  <a:pt x="44" y="335"/>
                </a:lnTo>
                <a:lnTo>
                  <a:pt x="48" y="340"/>
                </a:lnTo>
                <a:lnTo>
                  <a:pt x="36" y="348"/>
                </a:lnTo>
                <a:close/>
                <a:moveTo>
                  <a:pt x="11" y="295"/>
                </a:moveTo>
                <a:lnTo>
                  <a:pt x="10" y="293"/>
                </a:lnTo>
                <a:lnTo>
                  <a:pt x="7" y="282"/>
                </a:lnTo>
                <a:lnTo>
                  <a:pt x="4" y="271"/>
                </a:lnTo>
                <a:lnTo>
                  <a:pt x="2" y="260"/>
                </a:lnTo>
                <a:lnTo>
                  <a:pt x="1" y="252"/>
                </a:lnTo>
                <a:lnTo>
                  <a:pt x="15" y="250"/>
                </a:lnTo>
                <a:lnTo>
                  <a:pt x="16" y="257"/>
                </a:lnTo>
                <a:lnTo>
                  <a:pt x="18" y="268"/>
                </a:lnTo>
                <a:lnTo>
                  <a:pt x="20" y="278"/>
                </a:lnTo>
                <a:lnTo>
                  <a:pt x="23" y="288"/>
                </a:lnTo>
                <a:lnTo>
                  <a:pt x="24" y="290"/>
                </a:lnTo>
                <a:lnTo>
                  <a:pt x="11" y="295"/>
                </a:lnTo>
                <a:close/>
                <a:moveTo>
                  <a:pt x="0" y="237"/>
                </a:moveTo>
                <a:lnTo>
                  <a:pt x="0" y="237"/>
                </a:lnTo>
                <a:lnTo>
                  <a:pt x="14" y="236"/>
                </a:lnTo>
                <a:lnTo>
                  <a:pt x="14" y="236"/>
                </a:lnTo>
                <a:lnTo>
                  <a:pt x="0" y="237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133AD6D6-8A2A-49A2-ABC4-008E8A4FC5E8}"/>
              </a:ext>
            </a:extLst>
          </p:cNvPr>
          <p:cNvSpPr>
            <a:spLocks noEditPoints="1"/>
          </p:cNvSpPr>
          <p:nvPr/>
        </p:nvSpPr>
        <p:spPr bwMode="auto">
          <a:xfrm>
            <a:off x="5008203" y="1119403"/>
            <a:ext cx="1499201" cy="1502533"/>
          </a:xfrm>
          <a:custGeom>
            <a:avLst/>
            <a:gdLst>
              <a:gd name="T0" fmla="*/ 3 w 450"/>
              <a:gd name="T1" fmla="*/ 193 h 451"/>
              <a:gd name="T2" fmla="*/ 15 w 450"/>
              <a:gd name="T3" fmla="*/ 237 h 451"/>
              <a:gd name="T4" fmla="*/ 14 w 450"/>
              <a:gd name="T5" fmla="*/ 148 h 451"/>
              <a:gd name="T6" fmla="*/ 28 w 450"/>
              <a:gd name="T7" fmla="*/ 153 h 451"/>
              <a:gd name="T8" fmla="*/ 25 w 450"/>
              <a:gd name="T9" fmla="*/ 123 h 451"/>
              <a:gd name="T10" fmla="*/ 49 w 450"/>
              <a:gd name="T11" fmla="*/ 86 h 451"/>
              <a:gd name="T12" fmla="*/ 40 w 450"/>
              <a:gd name="T13" fmla="*/ 125 h 451"/>
              <a:gd name="T14" fmla="*/ 66 w 450"/>
              <a:gd name="T15" fmla="*/ 67 h 451"/>
              <a:gd name="T16" fmla="*/ 92 w 450"/>
              <a:gd name="T17" fmla="*/ 63 h 451"/>
              <a:gd name="T18" fmla="*/ 58 w 450"/>
              <a:gd name="T19" fmla="*/ 75 h 451"/>
              <a:gd name="T20" fmla="*/ 138 w 450"/>
              <a:gd name="T21" fmla="*/ 18 h 451"/>
              <a:gd name="T22" fmla="*/ 125 w 450"/>
              <a:gd name="T23" fmla="*/ 40 h 451"/>
              <a:gd name="T24" fmla="*/ 158 w 450"/>
              <a:gd name="T25" fmla="*/ 11 h 451"/>
              <a:gd name="T26" fmla="*/ 201 w 450"/>
              <a:gd name="T27" fmla="*/ 16 h 451"/>
              <a:gd name="T28" fmla="*/ 160 w 450"/>
              <a:gd name="T29" fmla="*/ 25 h 451"/>
              <a:gd name="T30" fmla="*/ 237 w 450"/>
              <a:gd name="T31" fmla="*/ 1 h 451"/>
              <a:gd name="T32" fmla="*/ 236 w 450"/>
              <a:gd name="T33" fmla="*/ 15 h 451"/>
              <a:gd name="T34" fmla="*/ 272 w 450"/>
              <a:gd name="T35" fmla="*/ 5 h 451"/>
              <a:gd name="T36" fmla="*/ 314 w 450"/>
              <a:gd name="T37" fmla="*/ 19 h 451"/>
              <a:gd name="T38" fmla="*/ 278 w 450"/>
              <a:gd name="T39" fmla="*/ 21 h 451"/>
              <a:gd name="T40" fmla="*/ 342 w 450"/>
              <a:gd name="T41" fmla="*/ 33 h 451"/>
              <a:gd name="T42" fmla="*/ 352 w 450"/>
              <a:gd name="T43" fmla="*/ 57 h 451"/>
              <a:gd name="T44" fmla="*/ 327 w 450"/>
              <a:gd name="T45" fmla="*/ 25 h 451"/>
              <a:gd name="T46" fmla="*/ 399 w 450"/>
              <a:gd name="T47" fmla="*/ 82 h 451"/>
              <a:gd name="T48" fmla="*/ 375 w 450"/>
              <a:gd name="T49" fmla="*/ 77 h 451"/>
              <a:gd name="T50" fmla="*/ 418 w 450"/>
              <a:gd name="T51" fmla="*/ 109 h 451"/>
              <a:gd name="T52" fmla="*/ 421 w 450"/>
              <a:gd name="T53" fmla="*/ 147 h 451"/>
              <a:gd name="T54" fmla="*/ 402 w 450"/>
              <a:gd name="T55" fmla="*/ 110 h 451"/>
              <a:gd name="T56" fmla="*/ 446 w 450"/>
              <a:gd name="T57" fmla="*/ 180 h 451"/>
              <a:gd name="T58" fmla="*/ 432 w 450"/>
              <a:gd name="T59" fmla="*/ 183 h 451"/>
              <a:gd name="T60" fmla="*/ 450 w 450"/>
              <a:gd name="T61" fmla="*/ 213 h 451"/>
              <a:gd name="T62" fmla="*/ 448 w 450"/>
              <a:gd name="T63" fmla="*/ 257 h 451"/>
              <a:gd name="T64" fmla="*/ 436 w 450"/>
              <a:gd name="T65" fmla="*/ 215 h 451"/>
              <a:gd name="T66" fmla="*/ 440 w 450"/>
              <a:gd name="T67" fmla="*/ 292 h 451"/>
              <a:gd name="T68" fmla="*/ 419 w 450"/>
              <a:gd name="T69" fmla="*/ 308 h 451"/>
              <a:gd name="T70" fmla="*/ 446 w 450"/>
              <a:gd name="T71" fmla="*/ 272 h 451"/>
              <a:gd name="T72" fmla="*/ 406 w 450"/>
              <a:gd name="T73" fmla="*/ 360 h 451"/>
              <a:gd name="T74" fmla="*/ 406 w 450"/>
              <a:gd name="T75" fmla="*/ 335 h 451"/>
              <a:gd name="T76" fmla="*/ 392 w 450"/>
              <a:gd name="T77" fmla="*/ 377 h 451"/>
              <a:gd name="T78" fmla="*/ 352 w 450"/>
              <a:gd name="T79" fmla="*/ 394 h 451"/>
              <a:gd name="T80" fmla="*/ 382 w 450"/>
              <a:gd name="T81" fmla="*/ 366 h 451"/>
              <a:gd name="T82" fmla="*/ 323 w 450"/>
              <a:gd name="T83" fmla="*/ 428 h 451"/>
              <a:gd name="T84" fmla="*/ 317 w 450"/>
              <a:gd name="T85" fmla="*/ 416 h 451"/>
              <a:gd name="T86" fmla="*/ 296 w 450"/>
              <a:gd name="T87" fmla="*/ 439 h 451"/>
              <a:gd name="T88" fmla="*/ 253 w 450"/>
              <a:gd name="T89" fmla="*/ 449 h 451"/>
              <a:gd name="T90" fmla="*/ 288 w 450"/>
              <a:gd name="T91" fmla="*/ 427 h 451"/>
              <a:gd name="T92" fmla="*/ 226 w 450"/>
              <a:gd name="T93" fmla="*/ 451 h 451"/>
              <a:gd name="T94" fmla="*/ 204 w 450"/>
              <a:gd name="T95" fmla="*/ 435 h 451"/>
              <a:gd name="T96" fmla="*/ 238 w 450"/>
              <a:gd name="T97" fmla="*/ 450 h 451"/>
              <a:gd name="T98" fmla="*/ 138 w 450"/>
              <a:gd name="T99" fmla="*/ 433 h 451"/>
              <a:gd name="T100" fmla="*/ 163 w 450"/>
              <a:gd name="T101" fmla="*/ 427 h 451"/>
              <a:gd name="T102" fmla="*/ 118 w 450"/>
              <a:gd name="T103" fmla="*/ 423 h 451"/>
              <a:gd name="T104" fmla="*/ 96 w 450"/>
              <a:gd name="T105" fmla="*/ 392 h 451"/>
              <a:gd name="T106" fmla="*/ 131 w 450"/>
              <a:gd name="T107" fmla="*/ 414 h 451"/>
              <a:gd name="T108" fmla="*/ 59 w 450"/>
              <a:gd name="T109" fmla="*/ 377 h 451"/>
              <a:gd name="T110" fmla="*/ 69 w 450"/>
              <a:gd name="T111" fmla="*/ 367 h 451"/>
              <a:gd name="T112" fmla="*/ 37 w 450"/>
              <a:gd name="T113" fmla="*/ 349 h 451"/>
              <a:gd name="T114" fmla="*/ 17 w 450"/>
              <a:gd name="T115" fmla="*/ 310 h 451"/>
              <a:gd name="T116" fmla="*/ 45 w 450"/>
              <a:gd name="T117" fmla="*/ 335 h 451"/>
              <a:gd name="T118" fmla="*/ 8 w 450"/>
              <a:gd name="T119" fmla="*/ 282 h 451"/>
              <a:gd name="T120" fmla="*/ 17 w 450"/>
              <a:gd name="T121" fmla="*/ 258 h 451"/>
              <a:gd name="T122" fmla="*/ 12 w 450"/>
              <a:gd name="T123" fmla="*/ 296 h 451"/>
              <a:gd name="T124" fmla="*/ 1 w 450"/>
              <a:gd name="T125" fmla="*/ 239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1">
                <a:moveTo>
                  <a:pt x="1" y="237"/>
                </a:moveTo>
                <a:lnTo>
                  <a:pt x="0" y="226"/>
                </a:lnTo>
                <a:lnTo>
                  <a:pt x="1" y="214"/>
                </a:lnTo>
                <a:lnTo>
                  <a:pt x="2" y="203"/>
                </a:lnTo>
                <a:lnTo>
                  <a:pt x="3" y="193"/>
                </a:lnTo>
                <a:lnTo>
                  <a:pt x="17" y="195"/>
                </a:lnTo>
                <a:lnTo>
                  <a:pt x="16" y="204"/>
                </a:lnTo>
                <a:lnTo>
                  <a:pt x="15" y="214"/>
                </a:lnTo>
                <a:lnTo>
                  <a:pt x="15" y="225"/>
                </a:lnTo>
                <a:lnTo>
                  <a:pt x="15" y="237"/>
                </a:lnTo>
                <a:lnTo>
                  <a:pt x="1" y="237"/>
                </a:lnTo>
                <a:close/>
                <a:moveTo>
                  <a:pt x="5" y="179"/>
                </a:moveTo>
                <a:lnTo>
                  <a:pt x="8" y="170"/>
                </a:lnTo>
                <a:lnTo>
                  <a:pt x="11" y="159"/>
                </a:lnTo>
                <a:lnTo>
                  <a:pt x="14" y="148"/>
                </a:lnTo>
                <a:lnTo>
                  <a:pt x="18" y="138"/>
                </a:lnTo>
                <a:lnTo>
                  <a:pt x="19" y="137"/>
                </a:lnTo>
                <a:lnTo>
                  <a:pt x="32" y="142"/>
                </a:lnTo>
                <a:lnTo>
                  <a:pt x="31" y="143"/>
                </a:lnTo>
                <a:lnTo>
                  <a:pt x="28" y="153"/>
                </a:lnTo>
                <a:lnTo>
                  <a:pt x="24" y="163"/>
                </a:lnTo>
                <a:lnTo>
                  <a:pt x="21" y="173"/>
                </a:lnTo>
                <a:lnTo>
                  <a:pt x="19" y="182"/>
                </a:lnTo>
                <a:lnTo>
                  <a:pt x="5" y="179"/>
                </a:lnTo>
                <a:close/>
                <a:moveTo>
                  <a:pt x="25" y="123"/>
                </a:moveTo>
                <a:lnTo>
                  <a:pt x="28" y="118"/>
                </a:lnTo>
                <a:lnTo>
                  <a:pt x="33" y="109"/>
                </a:lnTo>
                <a:lnTo>
                  <a:pt x="39" y="100"/>
                </a:lnTo>
                <a:lnTo>
                  <a:pt x="45" y="91"/>
                </a:lnTo>
                <a:lnTo>
                  <a:pt x="49" y="86"/>
                </a:lnTo>
                <a:lnTo>
                  <a:pt x="60" y="95"/>
                </a:lnTo>
                <a:lnTo>
                  <a:pt x="57" y="99"/>
                </a:lnTo>
                <a:lnTo>
                  <a:pt x="51" y="108"/>
                </a:lnTo>
                <a:lnTo>
                  <a:pt x="45" y="116"/>
                </a:lnTo>
                <a:lnTo>
                  <a:pt x="40" y="125"/>
                </a:lnTo>
                <a:lnTo>
                  <a:pt x="38" y="130"/>
                </a:lnTo>
                <a:lnTo>
                  <a:pt x="25" y="123"/>
                </a:lnTo>
                <a:close/>
                <a:moveTo>
                  <a:pt x="58" y="75"/>
                </a:moveTo>
                <a:lnTo>
                  <a:pt x="59" y="74"/>
                </a:lnTo>
                <a:lnTo>
                  <a:pt x="66" y="67"/>
                </a:lnTo>
                <a:lnTo>
                  <a:pt x="74" y="59"/>
                </a:lnTo>
                <a:lnTo>
                  <a:pt x="82" y="52"/>
                </a:lnTo>
                <a:lnTo>
                  <a:pt x="91" y="45"/>
                </a:lnTo>
                <a:lnTo>
                  <a:pt x="99" y="57"/>
                </a:lnTo>
                <a:lnTo>
                  <a:pt x="92" y="63"/>
                </a:lnTo>
                <a:lnTo>
                  <a:pt x="84" y="69"/>
                </a:lnTo>
                <a:lnTo>
                  <a:pt x="77" y="76"/>
                </a:lnTo>
                <a:lnTo>
                  <a:pt x="70" y="84"/>
                </a:lnTo>
                <a:lnTo>
                  <a:pt x="69" y="84"/>
                </a:lnTo>
                <a:lnTo>
                  <a:pt x="58" y="75"/>
                </a:lnTo>
                <a:close/>
                <a:moveTo>
                  <a:pt x="103" y="37"/>
                </a:moveTo>
                <a:lnTo>
                  <a:pt x="109" y="33"/>
                </a:lnTo>
                <a:lnTo>
                  <a:pt x="118" y="28"/>
                </a:lnTo>
                <a:lnTo>
                  <a:pt x="128" y="23"/>
                </a:lnTo>
                <a:lnTo>
                  <a:pt x="138" y="18"/>
                </a:lnTo>
                <a:lnTo>
                  <a:pt x="142" y="17"/>
                </a:lnTo>
                <a:lnTo>
                  <a:pt x="147" y="30"/>
                </a:lnTo>
                <a:lnTo>
                  <a:pt x="144" y="31"/>
                </a:lnTo>
                <a:lnTo>
                  <a:pt x="134" y="35"/>
                </a:lnTo>
                <a:lnTo>
                  <a:pt x="125" y="40"/>
                </a:lnTo>
                <a:lnTo>
                  <a:pt x="116" y="45"/>
                </a:lnTo>
                <a:lnTo>
                  <a:pt x="111" y="49"/>
                </a:lnTo>
                <a:lnTo>
                  <a:pt x="103" y="37"/>
                </a:lnTo>
                <a:close/>
                <a:moveTo>
                  <a:pt x="156" y="12"/>
                </a:moveTo>
                <a:lnTo>
                  <a:pt x="158" y="11"/>
                </a:lnTo>
                <a:lnTo>
                  <a:pt x="169" y="8"/>
                </a:lnTo>
                <a:lnTo>
                  <a:pt x="180" y="5"/>
                </a:lnTo>
                <a:lnTo>
                  <a:pt x="191" y="3"/>
                </a:lnTo>
                <a:lnTo>
                  <a:pt x="199" y="2"/>
                </a:lnTo>
                <a:lnTo>
                  <a:pt x="201" y="16"/>
                </a:lnTo>
                <a:lnTo>
                  <a:pt x="193" y="17"/>
                </a:lnTo>
                <a:lnTo>
                  <a:pt x="183" y="19"/>
                </a:lnTo>
                <a:lnTo>
                  <a:pt x="173" y="21"/>
                </a:lnTo>
                <a:lnTo>
                  <a:pt x="163" y="24"/>
                </a:lnTo>
                <a:lnTo>
                  <a:pt x="160" y="25"/>
                </a:lnTo>
                <a:lnTo>
                  <a:pt x="156" y="12"/>
                </a:lnTo>
                <a:close/>
                <a:moveTo>
                  <a:pt x="213" y="1"/>
                </a:moveTo>
                <a:lnTo>
                  <a:pt x="214" y="1"/>
                </a:lnTo>
                <a:lnTo>
                  <a:pt x="225" y="0"/>
                </a:lnTo>
                <a:lnTo>
                  <a:pt x="237" y="1"/>
                </a:lnTo>
                <a:lnTo>
                  <a:pt x="248" y="2"/>
                </a:lnTo>
                <a:lnTo>
                  <a:pt x="257" y="3"/>
                </a:lnTo>
                <a:lnTo>
                  <a:pt x="255" y="17"/>
                </a:lnTo>
                <a:lnTo>
                  <a:pt x="247" y="16"/>
                </a:lnTo>
                <a:lnTo>
                  <a:pt x="236" y="15"/>
                </a:lnTo>
                <a:lnTo>
                  <a:pt x="226" y="15"/>
                </a:lnTo>
                <a:lnTo>
                  <a:pt x="215" y="15"/>
                </a:lnTo>
                <a:lnTo>
                  <a:pt x="214" y="15"/>
                </a:lnTo>
                <a:lnTo>
                  <a:pt x="213" y="1"/>
                </a:lnTo>
                <a:close/>
                <a:moveTo>
                  <a:pt x="272" y="5"/>
                </a:moveTo>
                <a:lnTo>
                  <a:pt x="281" y="8"/>
                </a:lnTo>
                <a:lnTo>
                  <a:pt x="292" y="11"/>
                </a:lnTo>
                <a:lnTo>
                  <a:pt x="303" y="14"/>
                </a:lnTo>
                <a:lnTo>
                  <a:pt x="313" y="18"/>
                </a:lnTo>
                <a:lnTo>
                  <a:pt x="314" y="19"/>
                </a:lnTo>
                <a:lnTo>
                  <a:pt x="308" y="32"/>
                </a:lnTo>
                <a:lnTo>
                  <a:pt x="308" y="31"/>
                </a:lnTo>
                <a:lnTo>
                  <a:pt x="298" y="28"/>
                </a:lnTo>
                <a:lnTo>
                  <a:pt x="288" y="24"/>
                </a:lnTo>
                <a:lnTo>
                  <a:pt x="278" y="21"/>
                </a:lnTo>
                <a:lnTo>
                  <a:pt x="269" y="19"/>
                </a:lnTo>
                <a:lnTo>
                  <a:pt x="272" y="5"/>
                </a:lnTo>
                <a:close/>
                <a:moveTo>
                  <a:pt x="327" y="25"/>
                </a:moveTo>
                <a:lnTo>
                  <a:pt x="332" y="28"/>
                </a:lnTo>
                <a:lnTo>
                  <a:pt x="342" y="33"/>
                </a:lnTo>
                <a:lnTo>
                  <a:pt x="351" y="39"/>
                </a:lnTo>
                <a:lnTo>
                  <a:pt x="360" y="45"/>
                </a:lnTo>
                <a:lnTo>
                  <a:pt x="364" y="49"/>
                </a:lnTo>
                <a:lnTo>
                  <a:pt x="355" y="60"/>
                </a:lnTo>
                <a:lnTo>
                  <a:pt x="352" y="57"/>
                </a:lnTo>
                <a:lnTo>
                  <a:pt x="343" y="51"/>
                </a:lnTo>
                <a:lnTo>
                  <a:pt x="335" y="45"/>
                </a:lnTo>
                <a:lnTo>
                  <a:pt x="326" y="40"/>
                </a:lnTo>
                <a:lnTo>
                  <a:pt x="321" y="38"/>
                </a:lnTo>
                <a:lnTo>
                  <a:pt x="327" y="25"/>
                </a:lnTo>
                <a:close/>
                <a:moveTo>
                  <a:pt x="375" y="58"/>
                </a:moveTo>
                <a:lnTo>
                  <a:pt x="377" y="59"/>
                </a:lnTo>
                <a:lnTo>
                  <a:pt x="384" y="66"/>
                </a:lnTo>
                <a:lnTo>
                  <a:pt x="392" y="74"/>
                </a:lnTo>
                <a:lnTo>
                  <a:pt x="399" y="82"/>
                </a:lnTo>
                <a:lnTo>
                  <a:pt x="405" y="90"/>
                </a:lnTo>
                <a:lnTo>
                  <a:pt x="394" y="99"/>
                </a:lnTo>
                <a:lnTo>
                  <a:pt x="388" y="92"/>
                </a:lnTo>
                <a:lnTo>
                  <a:pt x="381" y="84"/>
                </a:lnTo>
                <a:lnTo>
                  <a:pt x="375" y="77"/>
                </a:lnTo>
                <a:lnTo>
                  <a:pt x="367" y="70"/>
                </a:lnTo>
                <a:lnTo>
                  <a:pt x="366" y="69"/>
                </a:lnTo>
                <a:lnTo>
                  <a:pt x="375" y="58"/>
                </a:lnTo>
                <a:close/>
                <a:moveTo>
                  <a:pt x="414" y="103"/>
                </a:moveTo>
                <a:lnTo>
                  <a:pt x="418" y="109"/>
                </a:lnTo>
                <a:lnTo>
                  <a:pt x="423" y="118"/>
                </a:lnTo>
                <a:lnTo>
                  <a:pt x="428" y="128"/>
                </a:lnTo>
                <a:lnTo>
                  <a:pt x="433" y="138"/>
                </a:lnTo>
                <a:lnTo>
                  <a:pt x="434" y="142"/>
                </a:lnTo>
                <a:lnTo>
                  <a:pt x="421" y="147"/>
                </a:lnTo>
                <a:lnTo>
                  <a:pt x="420" y="144"/>
                </a:lnTo>
                <a:lnTo>
                  <a:pt x="415" y="134"/>
                </a:lnTo>
                <a:lnTo>
                  <a:pt x="411" y="125"/>
                </a:lnTo>
                <a:lnTo>
                  <a:pt x="406" y="116"/>
                </a:lnTo>
                <a:lnTo>
                  <a:pt x="402" y="110"/>
                </a:lnTo>
                <a:lnTo>
                  <a:pt x="414" y="103"/>
                </a:lnTo>
                <a:close/>
                <a:moveTo>
                  <a:pt x="439" y="156"/>
                </a:moveTo>
                <a:lnTo>
                  <a:pt x="440" y="158"/>
                </a:lnTo>
                <a:lnTo>
                  <a:pt x="443" y="169"/>
                </a:lnTo>
                <a:lnTo>
                  <a:pt x="446" y="180"/>
                </a:lnTo>
                <a:lnTo>
                  <a:pt x="448" y="191"/>
                </a:lnTo>
                <a:lnTo>
                  <a:pt x="449" y="199"/>
                </a:lnTo>
                <a:lnTo>
                  <a:pt x="435" y="200"/>
                </a:lnTo>
                <a:lnTo>
                  <a:pt x="434" y="194"/>
                </a:lnTo>
                <a:lnTo>
                  <a:pt x="432" y="183"/>
                </a:lnTo>
                <a:lnTo>
                  <a:pt x="430" y="173"/>
                </a:lnTo>
                <a:lnTo>
                  <a:pt x="427" y="163"/>
                </a:lnTo>
                <a:lnTo>
                  <a:pt x="426" y="160"/>
                </a:lnTo>
                <a:lnTo>
                  <a:pt x="439" y="156"/>
                </a:lnTo>
                <a:close/>
                <a:moveTo>
                  <a:pt x="450" y="213"/>
                </a:moveTo>
                <a:lnTo>
                  <a:pt x="450" y="214"/>
                </a:lnTo>
                <a:lnTo>
                  <a:pt x="450" y="225"/>
                </a:lnTo>
                <a:lnTo>
                  <a:pt x="450" y="237"/>
                </a:lnTo>
                <a:lnTo>
                  <a:pt x="449" y="248"/>
                </a:lnTo>
                <a:lnTo>
                  <a:pt x="448" y="257"/>
                </a:lnTo>
                <a:lnTo>
                  <a:pt x="434" y="255"/>
                </a:lnTo>
                <a:lnTo>
                  <a:pt x="435" y="247"/>
                </a:lnTo>
                <a:lnTo>
                  <a:pt x="436" y="237"/>
                </a:lnTo>
                <a:lnTo>
                  <a:pt x="436" y="226"/>
                </a:lnTo>
                <a:lnTo>
                  <a:pt x="436" y="215"/>
                </a:lnTo>
                <a:lnTo>
                  <a:pt x="436" y="214"/>
                </a:lnTo>
                <a:lnTo>
                  <a:pt x="450" y="213"/>
                </a:lnTo>
                <a:close/>
                <a:moveTo>
                  <a:pt x="446" y="272"/>
                </a:moveTo>
                <a:lnTo>
                  <a:pt x="443" y="282"/>
                </a:lnTo>
                <a:lnTo>
                  <a:pt x="440" y="292"/>
                </a:lnTo>
                <a:lnTo>
                  <a:pt x="437" y="303"/>
                </a:lnTo>
                <a:lnTo>
                  <a:pt x="433" y="313"/>
                </a:lnTo>
                <a:lnTo>
                  <a:pt x="432" y="314"/>
                </a:lnTo>
                <a:lnTo>
                  <a:pt x="419" y="308"/>
                </a:lnTo>
                <a:lnTo>
                  <a:pt x="419" y="308"/>
                </a:lnTo>
                <a:lnTo>
                  <a:pt x="423" y="298"/>
                </a:lnTo>
                <a:lnTo>
                  <a:pt x="427" y="288"/>
                </a:lnTo>
                <a:lnTo>
                  <a:pt x="429" y="278"/>
                </a:lnTo>
                <a:lnTo>
                  <a:pt x="432" y="269"/>
                </a:lnTo>
                <a:lnTo>
                  <a:pt x="446" y="272"/>
                </a:lnTo>
                <a:close/>
                <a:moveTo>
                  <a:pt x="426" y="327"/>
                </a:moveTo>
                <a:lnTo>
                  <a:pt x="423" y="333"/>
                </a:lnTo>
                <a:lnTo>
                  <a:pt x="418" y="342"/>
                </a:lnTo>
                <a:lnTo>
                  <a:pt x="412" y="351"/>
                </a:lnTo>
                <a:lnTo>
                  <a:pt x="406" y="360"/>
                </a:lnTo>
                <a:lnTo>
                  <a:pt x="402" y="364"/>
                </a:lnTo>
                <a:lnTo>
                  <a:pt x="391" y="355"/>
                </a:lnTo>
                <a:lnTo>
                  <a:pt x="394" y="352"/>
                </a:lnTo>
                <a:lnTo>
                  <a:pt x="400" y="344"/>
                </a:lnTo>
                <a:lnTo>
                  <a:pt x="406" y="335"/>
                </a:lnTo>
                <a:lnTo>
                  <a:pt x="411" y="326"/>
                </a:lnTo>
                <a:lnTo>
                  <a:pt x="413" y="321"/>
                </a:lnTo>
                <a:lnTo>
                  <a:pt x="426" y="327"/>
                </a:lnTo>
                <a:close/>
                <a:moveTo>
                  <a:pt x="393" y="375"/>
                </a:moveTo>
                <a:lnTo>
                  <a:pt x="392" y="377"/>
                </a:lnTo>
                <a:lnTo>
                  <a:pt x="385" y="385"/>
                </a:lnTo>
                <a:lnTo>
                  <a:pt x="377" y="392"/>
                </a:lnTo>
                <a:lnTo>
                  <a:pt x="369" y="399"/>
                </a:lnTo>
                <a:lnTo>
                  <a:pt x="361" y="405"/>
                </a:lnTo>
                <a:lnTo>
                  <a:pt x="352" y="394"/>
                </a:lnTo>
                <a:lnTo>
                  <a:pt x="359" y="388"/>
                </a:lnTo>
                <a:lnTo>
                  <a:pt x="367" y="382"/>
                </a:lnTo>
                <a:lnTo>
                  <a:pt x="374" y="375"/>
                </a:lnTo>
                <a:lnTo>
                  <a:pt x="381" y="367"/>
                </a:lnTo>
                <a:lnTo>
                  <a:pt x="382" y="366"/>
                </a:lnTo>
                <a:lnTo>
                  <a:pt x="393" y="375"/>
                </a:lnTo>
                <a:close/>
                <a:moveTo>
                  <a:pt x="348" y="414"/>
                </a:moveTo>
                <a:lnTo>
                  <a:pt x="342" y="418"/>
                </a:lnTo>
                <a:lnTo>
                  <a:pt x="333" y="423"/>
                </a:lnTo>
                <a:lnTo>
                  <a:pt x="323" y="428"/>
                </a:lnTo>
                <a:lnTo>
                  <a:pt x="313" y="433"/>
                </a:lnTo>
                <a:lnTo>
                  <a:pt x="310" y="434"/>
                </a:lnTo>
                <a:lnTo>
                  <a:pt x="304" y="421"/>
                </a:lnTo>
                <a:lnTo>
                  <a:pt x="307" y="420"/>
                </a:lnTo>
                <a:lnTo>
                  <a:pt x="317" y="416"/>
                </a:lnTo>
                <a:lnTo>
                  <a:pt x="326" y="411"/>
                </a:lnTo>
                <a:lnTo>
                  <a:pt x="334" y="406"/>
                </a:lnTo>
                <a:lnTo>
                  <a:pt x="341" y="402"/>
                </a:lnTo>
                <a:lnTo>
                  <a:pt x="348" y="414"/>
                </a:lnTo>
                <a:close/>
                <a:moveTo>
                  <a:pt x="296" y="439"/>
                </a:moveTo>
                <a:lnTo>
                  <a:pt x="292" y="440"/>
                </a:lnTo>
                <a:lnTo>
                  <a:pt x="282" y="443"/>
                </a:lnTo>
                <a:lnTo>
                  <a:pt x="271" y="446"/>
                </a:lnTo>
                <a:lnTo>
                  <a:pt x="260" y="448"/>
                </a:lnTo>
                <a:lnTo>
                  <a:pt x="253" y="449"/>
                </a:lnTo>
                <a:lnTo>
                  <a:pt x="251" y="435"/>
                </a:lnTo>
                <a:lnTo>
                  <a:pt x="257" y="434"/>
                </a:lnTo>
                <a:lnTo>
                  <a:pt x="268" y="432"/>
                </a:lnTo>
                <a:lnTo>
                  <a:pt x="278" y="430"/>
                </a:lnTo>
                <a:lnTo>
                  <a:pt x="288" y="427"/>
                </a:lnTo>
                <a:lnTo>
                  <a:pt x="291" y="426"/>
                </a:lnTo>
                <a:lnTo>
                  <a:pt x="296" y="439"/>
                </a:lnTo>
                <a:close/>
                <a:moveTo>
                  <a:pt x="238" y="450"/>
                </a:moveTo>
                <a:lnTo>
                  <a:pt x="237" y="450"/>
                </a:lnTo>
                <a:lnTo>
                  <a:pt x="226" y="451"/>
                </a:lnTo>
                <a:lnTo>
                  <a:pt x="214" y="450"/>
                </a:lnTo>
                <a:lnTo>
                  <a:pt x="203" y="449"/>
                </a:lnTo>
                <a:lnTo>
                  <a:pt x="194" y="448"/>
                </a:lnTo>
                <a:lnTo>
                  <a:pt x="196" y="434"/>
                </a:lnTo>
                <a:lnTo>
                  <a:pt x="204" y="435"/>
                </a:lnTo>
                <a:lnTo>
                  <a:pt x="214" y="436"/>
                </a:lnTo>
                <a:lnTo>
                  <a:pt x="225" y="436"/>
                </a:lnTo>
                <a:lnTo>
                  <a:pt x="236" y="436"/>
                </a:lnTo>
                <a:lnTo>
                  <a:pt x="237" y="436"/>
                </a:lnTo>
                <a:lnTo>
                  <a:pt x="238" y="450"/>
                </a:lnTo>
                <a:close/>
                <a:moveTo>
                  <a:pt x="179" y="446"/>
                </a:moveTo>
                <a:lnTo>
                  <a:pt x="169" y="443"/>
                </a:lnTo>
                <a:lnTo>
                  <a:pt x="159" y="440"/>
                </a:lnTo>
                <a:lnTo>
                  <a:pt x="148" y="437"/>
                </a:lnTo>
                <a:lnTo>
                  <a:pt x="138" y="433"/>
                </a:lnTo>
                <a:lnTo>
                  <a:pt x="137" y="433"/>
                </a:lnTo>
                <a:lnTo>
                  <a:pt x="143" y="420"/>
                </a:lnTo>
                <a:lnTo>
                  <a:pt x="143" y="420"/>
                </a:lnTo>
                <a:lnTo>
                  <a:pt x="153" y="423"/>
                </a:lnTo>
                <a:lnTo>
                  <a:pt x="163" y="427"/>
                </a:lnTo>
                <a:lnTo>
                  <a:pt x="173" y="430"/>
                </a:lnTo>
                <a:lnTo>
                  <a:pt x="183" y="432"/>
                </a:lnTo>
                <a:lnTo>
                  <a:pt x="179" y="446"/>
                </a:lnTo>
                <a:close/>
                <a:moveTo>
                  <a:pt x="124" y="427"/>
                </a:moveTo>
                <a:lnTo>
                  <a:pt x="118" y="423"/>
                </a:lnTo>
                <a:lnTo>
                  <a:pt x="109" y="418"/>
                </a:lnTo>
                <a:lnTo>
                  <a:pt x="100" y="412"/>
                </a:lnTo>
                <a:lnTo>
                  <a:pt x="91" y="406"/>
                </a:lnTo>
                <a:lnTo>
                  <a:pt x="87" y="403"/>
                </a:lnTo>
                <a:lnTo>
                  <a:pt x="96" y="392"/>
                </a:lnTo>
                <a:lnTo>
                  <a:pt x="99" y="394"/>
                </a:lnTo>
                <a:lnTo>
                  <a:pt x="107" y="400"/>
                </a:lnTo>
                <a:lnTo>
                  <a:pt x="116" y="406"/>
                </a:lnTo>
                <a:lnTo>
                  <a:pt x="125" y="411"/>
                </a:lnTo>
                <a:lnTo>
                  <a:pt x="131" y="414"/>
                </a:lnTo>
                <a:lnTo>
                  <a:pt x="124" y="427"/>
                </a:lnTo>
                <a:close/>
                <a:moveTo>
                  <a:pt x="76" y="394"/>
                </a:moveTo>
                <a:lnTo>
                  <a:pt x="74" y="392"/>
                </a:lnTo>
                <a:lnTo>
                  <a:pt x="66" y="385"/>
                </a:lnTo>
                <a:lnTo>
                  <a:pt x="59" y="377"/>
                </a:lnTo>
                <a:lnTo>
                  <a:pt x="52" y="369"/>
                </a:lnTo>
                <a:lnTo>
                  <a:pt x="46" y="361"/>
                </a:lnTo>
                <a:lnTo>
                  <a:pt x="57" y="352"/>
                </a:lnTo>
                <a:lnTo>
                  <a:pt x="63" y="359"/>
                </a:lnTo>
                <a:lnTo>
                  <a:pt x="69" y="367"/>
                </a:lnTo>
                <a:lnTo>
                  <a:pt x="76" y="374"/>
                </a:lnTo>
                <a:lnTo>
                  <a:pt x="84" y="381"/>
                </a:lnTo>
                <a:lnTo>
                  <a:pt x="85" y="383"/>
                </a:lnTo>
                <a:lnTo>
                  <a:pt x="76" y="394"/>
                </a:lnTo>
                <a:close/>
                <a:moveTo>
                  <a:pt x="37" y="349"/>
                </a:moveTo>
                <a:lnTo>
                  <a:pt x="33" y="342"/>
                </a:lnTo>
                <a:lnTo>
                  <a:pt x="28" y="333"/>
                </a:lnTo>
                <a:lnTo>
                  <a:pt x="23" y="323"/>
                </a:lnTo>
                <a:lnTo>
                  <a:pt x="18" y="313"/>
                </a:lnTo>
                <a:lnTo>
                  <a:pt x="17" y="310"/>
                </a:lnTo>
                <a:lnTo>
                  <a:pt x="30" y="305"/>
                </a:lnTo>
                <a:lnTo>
                  <a:pt x="31" y="307"/>
                </a:lnTo>
                <a:lnTo>
                  <a:pt x="35" y="317"/>
                </a:lnTo>
                <a:lnTo>
                  <a:pt x="40" y="326"/>
                </a:lnTo>
                <a:lnTo>
                  <a:pt x="45" y="335"/>
                </a:lnTo>
                <a:lnTo>
                  <a:pt x="49" y="341"/>
                </a:lnTo>
                <a:lnTo>
                  <a:pt x="37" y="349"/>
                </a:lnTo>
                <a:close/>
                <a:moveTo>
                  <a:pt x="12" y="296"/>
                </a:moveTo>
                <a:lnTo>
                  <a:pt x="11" y="293"/>
                </a:lnTo>
                <a:lnTo>
                  <a:pt x="8" y="282"/>
                </a:lnTo>
                <a:lnTo>
                  <a:pt x="5" y="271"/>
                </a:lnTo>
                <a:lnTo>
                  <a:pt x="3" y="260"/>
                </a:lnTo>
                <a:lnTo>
                  <a:pt x="2" y="253"/>
                </a:lnTo>
                <a:lnTo>
                  <a:pt x="16" y="251"/>
                </a:lnTo>
                <a:lnTo>
                  <a:pt x="17" y="258"/>
                </a:lnTo>
                <a:lnTo>
                  <a:pt x="19" y="268"/>
                </a:lnTo>
                <a:lnTo>
                  <a:pt x="21" y="278"/>
                </a:lnTo>
                <a:lnTo>
                  <a:pt x="24" y="288"/>
                </a:lnTo>
                <a:lnTo>
                  <a:pt x="25" y="292"/>
                </a:lnTo>
                <a:lnTo>
                  <a:pt x="12" y="296"/>
                </a:lnTo>
                <a:close/>
                <a:moveTo>
                  <a:pt x="1" y="239"/>
                </a:moveTo>
                <a:lnTo>
                  <a:pt x="1" y="237"/>
                </a:lnTo>
                <a:lnTo>
                  <a:pt x="15" y="236"/>
                </a:lnTo>
                <a:lnTo>
                  <a:pt x="15" y="238"/>
                </a:lnTo>
                <a:lnTo>
                  <a:pt x="1" y="239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E497E1DC-EE9F-4071-9DC0-278440E124B9}"/>
              </a:ext>
            </a:extLst>
          </p:cNvPr>
          <p:cNvSpPr>
            <a:spLocks noEditPoints="1"/>
          </p:cNvSpPr>
          <p:nvPr/>
        </p:nvSpPr>
        <p:spPr bwMode="auto">
          <a:xfrm>
            <a:off x="5008203" y="2601947"/>
            <a:ext cx="1499201" cy="1502533"/>
          </a:xfrm>
          <a:custGeom>
            <a:avLst/>
            <a:gdLst>
              <a:gd name="T0" fmla="*/ 3 w 450"/>
              <a:gd name="T1" fmla="*/ 193 h 451"/>
              <a:gd name="T2" fmla="*/ 15 w 450"/>
              <a:gd name="T3" fmla="*/ 237 h 451"/>
              <a:gd name="T4" fmla="*/ 14 w 450"/>
              <a:gd name="T5" fmla="*/ 148 h 451"/>
              <a:gd name="T6" fmla="*/ 28 w 450"/>
              <a:gd name="T7" fmla="*/ 153 h 451"/>
              <a:gd name="T8" fmla="*/ 25 w 450"/>
              <a:gd name="T9" fmla="*/ 123 h 451"/>
              <a:gd name="T10" fmla="*/ 49 w 450"/>
              <a:gd name="T11" fmla="*/ 86 h 451"/>
              <a:gd name="T12" fmla="*/ 40 w 450"/>
              <a:gd name="T13" fmla="*/ 125 h 451"/>
              <a:gd name="T14" fmla="*/ 66 w 450"/>
              <a:gd name="T15" fmla="*/ 67 h 451"/>
              <a:gd name="T16" fmla="*/ 92 w 450"/>
              <a:gd name="T17" fmla="*/ 63 h 451"/>
              <a:gd name="T18" fmla="*/ 58 w 450"/>
              <a:gd name="T19" fmla="*/ 75 h 451"/>
              <a:gd name="T20" fmla="*/ 138 w 450"/>
              <a:gd name="T21" fmla="*/ 18 h 451"/>
              <a:gd name="T22" fmla="*/ 125 w 450"/>
              <a:gd name="T23" fmla="*/ 40 h 451"/>
              <a:gd name="T24" fmla="*/ 158 w 450"/>
              <a:gd name="T25" fmla="*/ 11 h 451"/>
              <a:gd name="T26" fmla="*/ 201 w 450"/>
              <a:gd name="T27" fmla="*/ 16 h 451"/>
              <a:gd name="T28" fmla="*/ 160 w 450"/>
              <a:gd name="T29" fmla="*/ 25 h 451"/>
              <a:gd name="T30" fmla="*/ 237 w 450"/>
              <a:gd name="T31" fmla="*/ 1 h 451"/>
              <a:gd name="T32" fmla="*/ 236 w 450"/>
              <a:gd name="T33" fmla="*/ 15 h 451"/>
              <a:gd name="T34" fmla="*/ 272 w 450"/>
              <a:gd name="T35" fmla="*/ 5 h 451"/>
              <a:gd name="T36" fmla="*/ 314 w 450"/>
              <a:gd name="T37" fmla="*/ 19 h 451"/>
              <a:gd name="T38" fmla="*/ 278 w 450"/>
              <a:gd name="T39" fmla="*/ 21 h 451"/>
              <a:gd name="T40" fmla="*/ 342 w 450"/>
              <a:gd name="T41" fmla="*/ 33 h 451"/>
              <a:gd name="T42" fmla="*/ 352 w 450"/>
              <a:gd name="T43" fmla="*/ 57 h 451"/>
              <a:gd name="T44" fmla="*/ 327 w 450"/>
              <a:gd name="T45" fmla="*/ 25 h 451"/>
              <a:gd name="T46" fmla="*/ 399 w 450"/>
              <a:gd name="T47" fmla="*/ 82 h 451"/>
              <a:gd name="T48" fmla="*/ 375 w 450"/>
              <a:gd name="T49" fmla="*/ 77 h 451"/>
              <a:gd name="T50" fmla="*/ 418 w 450"/>
              <a:gd name="T51" fmla="*/ 109 h 451"/>
              <a:gd name="T52" fmla="*/ 421 w 450"/>
              <a:gd name="T53" fmla="*/ 147 h 451"/>
              <a:gd name="T54" fmla="*/ 402 w 450"/>
              <a:gd name="T55" fmla="*/ 110 h 451"/>
              <a:gd name="T56" fmla="*/ 446 w 450"/>
              <a:gd name="T57" fmla="*/ 180 h 451"/>
              <a:gd name="T58" fmla="*/ 432 w 450"/>
              <a:gd name="T59" fmla="*/ 183 h 451"/>
              <a:gd name="T60" fmla="*/ 450 w 450"/>
              <a:gd name="T61" fmla="*/ 213 h 451"/>
              <a:gd name="T62" fmla="*/ 448 w 450"/>
              <a:gd name="T63" fmla="*/ 257 h 451"/>
              <a:gd name="T64" fmla="*/ 436 w 450"/>
              <a:gd name="T65" fmla="*/ 215 h 451"/>
              <a:gd name="T66" fmla="*/ 440 w 450"/>
              <a:gd name="T67" fmla="*/ 292 h 451"/>
              <a:gd name="T68" fmla="*/ 419 w 450"/>
              <a:gd name="T69" fmla="*/ 308 h 451"/>
              <a:gd name="T70" fmla="*/ 446 w 450"/>
              <a:gd name="T71" fmla="*/ 272 h 451"/>
              <a:gd name="T72" fmla="*/ 406 w 450"/>
              <a:gd name="T73" fmla="*/ 360 h 451"/>
              <a:gd name="T74" fmla="*/ 406 w 450"/>
              <a:gd name="T75" fmla="*/ 335 h 451"/>
              <a:gd name="T76" fmla="*/ 392 w 450"/>
              <a:gd name="T77" fmla="*/ 377 h 451"/>
              <a:gd name="T78" fmla="*/ 352 w 450"/>
              <a:gd name="T79" fmla="*/ 394 h 451"/>
              <a:gd name="T80" fmla="*/ 382 w 450"/>
              <a:gd name="T81" fmla="*/ 366 h 451"/>
              <a:gd name="T82" fmla="*/ 323 w 450"/>
              <a:gd name="T83" fmla="*/ 428 h 451"/>
              <a:gd name="T84" fmla="*/ 317 w 450"/>
              <a:gd name="T85" fmla="*/ 416 h 451"/>
              <a:gd name="T86" fmla="*/ 296 w 450"/>
              <a:gd name="T87" fmla="*/ 439 h 451"/>
              <a:gd name="T88" fmla="*/ 253 w 450"/>
              <a:gd name="T89" fmla="*/ 449 h 451"/>
              <a:gd name="T90" fmla="*/ 288 w 450"/>
              <a:gd name="T91" fmla="*/ 427 h 451"/>
              <a:gd name="T92" fmla="*/ 226 w 450"/>
              <a:gd name="T93" fmla="*/ 451 h 451"/>
              <a:gd name="T94" fmla="*/ 204 w 450"/>
              <a:gd name="T95" fmla="*/ 435 h 451"/>
              <a:gd name="T96" fmla="*/ 238 w 450"/>
              <a:gd name="T97" fmla="*/ 450 h 451"/>
              <a:gd name="T98" fmla="*/ 138 w 450"/>
              <a:gd name="T99" fmla="*/ 433 h 451"/>
              <a:gd name="T100" fmla="*/ 163 w 450"/>
              <a:gd name="T101" fmla="*/ 427 h 451"/>
              <a:gd name="T102" fmla="*/ 118 w 450"/>
              <a:gd name="T103" fmla="*/ 423 h 451"/>
              <a:gd name="T104" fmla="*/ 96 w 450"/>
              <a:gd name="T105" fmla="*/ 392 h 451"/>
              <a:gd name="T106" fmla="*/ 131 w 450"/>
              <a:gd name="T107" fmla="*/ 414 h 451"/>
              <a:gd name="T108" fmla="*/ 59 w 450"/>
              <a:gd name="T109" fmla="*/ 377 h 451"/>
              <a:gd name="T110" fmla="*/ 69 w 450"/>
              <a:gd name="T111" fmla="*/ 367 h 451"/>
              <a:gd name="T112" fmla="*/ 37 w 450"/>
              <a:gd name="T113" fmla="*/ 349 h 451"/>
              <a:gd name="T114" fmla="*/ 17 w 450"/>
              <a:gd name="T115" fmla="*/ 310 h 451"/>
              <a:gd name="T116" fmla="*/ 45 w 450"/>
              <a:gd name="T117" fmla="*/ 335 h 451"/>
              <a:gd name="T118" fmla="*/ 8 w 450"/>
              <a:gd name="T119" fmla="*/ 282 h 451"/>
              <a:gd name="T120" fmla="*/ 17 w 450"/>
              <a:gd name="T121" fmla="*/ 258 h 451"/>
              <a:gd name="T122" fmla="*/ 12 w 450"/>
              <a:gd name="T123" fmla="*/ 296 h 451"/>
              <a:gd name="T124" fmla="*/ 1 w 450"/>
              <a:gd name="T125" fmla="*/ 239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1">
                <a:moveTo>
                  <a:pt x="1" y="237"/>
                </a:moveTo>
                <a:lnTo>
                  <a:pt x="0" y="226"/>
                </a:lnTo>
                <a:lnTo>
                  <a:pt x="1" y="214"/>
                </a:lnTo>
                <a:lnTo>
                  <a:pt x="2" y="203"/>
                </a:lnTo>
                <a:lnTo>
                  <a:pt x="3" y="193"/>
                </a:lnTo>
                <a:lnTo>
                  <a:pt x="17" y="195"/>
                </a:lnTo>
                <a:lnTo>
                  <a:pt x="16" y="204"/>
                </a:lnTo>
                <a:lnTo>
                  <a:pt x="15" y="214"/>
                </a:lnTo>
                <a:lnTo>
                  <a:pt x="15" y="225"/>
                </a:lnTo>
                <a:lnTo>
                  <a:pt x="15" y="237"/>
                </a:lnTo>
                <a:lnTo>
                  <a:pt x="1" y="237"/>
                </a:lnTo>
                <a:close/>
                <a:moveTo>
                  <a:pt x="5" y="179"/>
                </a:moveTo>
                <a:lnTo>
                  <a:pt x="8" y="170"/>
                </a:lnTo>
                <a:lnTo>
                  <a:pt x="11" y="159"/>
                </a:lnTo>
                <a:lnTo>
                  <a:pt x="14" y="148"/>
                </a:lnTo>
                <a:lnTo>
                  <a:pt x="18" y="138"/>
                </a:lnTo>
                <a:lnTo>
                  <a:pt x="19" y="137"/>
                </a:lnTo>
                <a:lnTo>
                  <a:pt x="32" y="142"/>
                </a:lnTo>
                <a:lnTo>
                  <a:pt x="31" y="143"/>
                </a:lnTo>
                <a:lnTo>
                  <a:pt x="28" y="153"/>
                </a:lnTo>
                <a:lnTo>
                  <a:pt x="24" y="163"/>
                </a:lnTo>
                <a:lnTo>
                  <a:pt x="21" y="173"/>
                </a:lnTo>
                <a:lnTo>
                  <a:pt x="19" y="182"/>
                </a:lnTo>
                <a:lnTo>
                  <a:pt x="5" y="179"/>
                </a:lnTo>
                <a:close/>
                <a:moveTo>
                  <a:pt x="25" y="123"/>
                </a:moveTo>
                <a:lnTo>
                  <a:pt x="28" y="118"/>
                </a:lnTo>
                <a:lnTo>
                  <a:pt x="33" y="109"/>
                </a:lnTo>
                <a:lnTo>
                  <a:pt x="39" y="100"/>
                </a:lnTo>
                <a:lnTo>
                  <a:pt x="45" y="91"/>
                </a:lnTo>
                <a:lnTo>
                  <a:pt x="49" y="86"/>
                </a:lnTo>
                <a:lnTo>
                  <a:pt x="60" y="95"/>
                </a:lnTo>
                <a:lnTo>
                  <a:pt x="57" y="99"/>
                </a:lnTo>
                <a:lnTo>
                  <a:pt x="51" y="108"/>
                </a:lnTo>
                <a:lnTo>
                  <a:pt x="45" y="116"/>
                </a:lnTo>
                <a:lnTo>
                  <a:pt x="40" y="125"/>
                </a:lnTo>
                <a:lnTo>
                  <a:pt x="38" y="130"/>
                </a:lnTo>
                <a:lnTo>
                  <a:pt x="25" y="123"/>
                </a:lnTo>
                <a:close/>
                <a:moveTo>
                  <a:pt x="58" y="75"/>
                </a:moveTo>
                <a:lnTo>
                  <a:pt x="59" y="74"/>
                </a:lnTo>
                <a:lnTo>
                  <a:pt x="66" y="67"/>
                </a:lnTo>
                <a:lnTo>
                  <a:pt x="74" y="59"/>
                </a:lnTo>
                <a:lnTo>
                  <a:pt x="82" y="52"/>
                </a:lnTo>
                <a:lnTo>
                  <a:pt x="91" y="45"/>
                </a:lnTo>
                <a:lnTo>
                  <a:pt x="99" y="57"/>
                </a:lnTo>
                <a:lnTo>
                  <a:pt x="92" y="63"/>
                </a:lnTo>
                <a:lnTo>
                  <a:pt x="84" y="69"/>
                </a:lnTo>
                <a:lnTo>
                  <a:pt x="77" y="76"/>
                </a:lnTo>
                <a:lnTo>
                  <a:pt x="70" y="84"/>
                </a:lnTo>
                <a:lnTo>
                  <a:pt x="69" y="84"/>
                </a:lnTo>
                <a:lnTo>
                  <a:pt x="58" y="75"/>
                </a:lnTo>
                <a:close/>
                <a:moveTo>
                  <a:pt x="103" y="37"/>
                </a:moveTo>
                <a:lnTo>
                  <a:pt x="109" y="33"/>
                </a:lnTo>
                <a:lnTo>
                  <a:pt x="118" y="28"/>
                </a:lnTo>
                <a:lnTo>
                  <a:pt x="128" y="23"/>
                </a:lnTo>
                <a:lnTo>
                  <a:pt x="138" y="18"/>
                </a:lnTo>
                <a:lnTo>
                  <a:pt x="142" y="17"/>
                </a:lnTo>
                <a:lnTo>
                  <a:pt x="147" y="30"/>
                </a:lnTo>
                <a:lnTo>
                  <a:pt x="144" y="31"/>
                </a:lnTo>
                <a:lnTo>
                  <a:pt x="134" y="35"/>
                </a:lnTo>
                <a:lnTo>
                  <a:pt x="125" y="40"/>
                </a:lnTo>
                <a:lnTo>
                  <a:pt x="116" y="45"/>
                </a:lnTo>
                <a:lnTo>
                  <a:pt x="111" y="49"/>
                </a:lnTo>
                <a:lnTo>
                  <a:pt x="103" y="37"/>
                </a:lnTo>
                <a:close/>
                <a:moveTo>
                  <a:pt x="156" y="12"/>
                </a:moveTo>
                <a:lnTo>
                  <a:pt x="158" y="11"/>
                </a:lnTo>
                <a:lnTo>
                  <a:pt x="169" y="8"/>
                </a:lnTo>
                <a:lnTo>
                  <a:pt x="180" y="5"/>
                </a:lnTo>
                <a:lnTo>
                  <a:pt x="191" y="3"/>
                </a:lnTo>
                <a:lnTo>
                  <a:pt x="199" y="2"/>
                </a:lnTo>
                <a:lnTo>
                  <a:pt x="201" y="16"/>
                </a:lnTo>
                <a:lnTo>
                  <a:pt x="193" y="17"/>
                </a:lnTo>
                <a:lnTo>
                  <a:pt x="183" y="19"/>
                </a:lnTo>
                <a:lnTo>
                  <a:pt x="173" y="21"/>
                </a:lnTo>
                <a:lnTo>
                  <a:pt x="163" y="24"/>
                </a:lnTo>
                <a:lnTo>
                  <a:pt x="160" y="25"/>
                </a:lnTo>
                <a:lnTo>
                  <a:pt x="156" y="12"/>
                </a:lnTo>
                <a:close/>
                <a:moveTo>
                  <a:pt x="213" y="1"/>
                </a:moveTo>
                <a:lnTo>
                  <a:pt x="214" y="1"/>
                </a:lnTo>
                <a:lnTo>
                  <a:pt x="225" y="0"/>
                </a:lnTo>
                <a:lnTo>
                  <a:pt x="237" y="1"/>
                </a:lnTo>
                <a:lnTo>
                  <a:pt x="248" y="2"/>
                </a:lnTo>
                <a:lnTo>
                  <a:pt x="257" y="3"/>
                </a:lnTo>
                <a:lnTo>
                  <a:pt x="255" y="17"/>
                </a:lnTo>
                <a:lnTo>
                  <a:pt x="247" y="16"/>
                </a:lnTo>
                <a:lnTo>
                  <a:pt x="236" y="15"/>
                </a:lnTo>
                <a:lnTo>
                  <a:pt x="226" y="15"/>
                </a:lnTo>
                <a:lnTo>
                  <a:pt x="215" y="15"/>
                </a:lnTo>
                <a:lnTo>
                  <a:pt x="214" y="15"/>
                </a:lnTo>
                <a:lnTo>
                  <a:pt x="213" y="1"/>
                </a:lnTo>
                <a:close/>
                <a:moveTo>
                  <a:pt x="272" y="5"/>
                </a:moveTo>
                <a:lnTo>
                  <a:pt x="281" y="8"/>
                </a:lnTo>
                <a:lnTo>
                  <a:pt x="292" y="11"/>
                </a:lnTo>
                <a:lnTo>
                  <a:pt x="303" y="14"/>
                </a:lnTo>
                <a:lnTo>
                  <a:pt x="313" y="18"/>
                </a:lnTo>
                <a:lnTo>
                  <a:pt x="314" y="19"/>
                </a:lnTo>
                <a:lnTo>
                  <a:pt x="308" y="32"/>
                </a:lnTo>
                <a:lnTo>
                  <a:pt x="308" y="31"/>
                </a:lnTo>
                <a:lnTo>
                  <a:pt x="298" y="28"/>
                </a:lnTo>
                <a:lnTo>
                  <a:pt x="288" y="24"/>
                </a:lnTo>
                <a:lnTo>
                  <a:pt x="278" y="21"/>
                </a:lnTo>
                <a:lnTo>
                  <a:pt x="269" y="19"/>
                </a:lnTo>
                <a:lnTo>
                  <a:pt x="272" y="5"/>
                </a:lnTo>
                <a:close/>
                <a:moveTo>
                  <a:pt x="327" y="25"/>
                </a:moveTo>
                <a:lnTo>
                  <a:pt x="332" y="28"/>
                </a:lnTo>
                <a:lnTo>
                  <a:pt x="342" y="33"/>
                </a:lnTo>
                <a:lnTo>
                  <a:pt x="351" y="39"/>
                </a:lnTo>
                <a:lnTo>
                  <a:pt x="360" y="45"/>
                </a:lnTo>
                <a:lnTo>
                  <a:pt x="364" y="49"/>
                </a:lnTo>
                <a:lnTo>
                  <a:pt x="355" y="60"/>
                </a:lnTo>
                <a:lnTo>
                  <a:pt x="352" y="57"/>
                </a:lnTo>
                <a:lnTo>
                  <a:pt x="343" y="51"/>
                </a:lnTo>
                <a:lnTo>
                  <a:pt x="335" y="45"/>
                </a:lnTo>
                <a:lnTo>
                  <a:pt x="326" y="40"/>
                </a:lnTo>
                <a:lnTo>
                  <a:pt x="321" y="38"/>
                </a:lnTo>
                <a:lnTo>
                  <a:pt x="327" y="25"/>
                </a:lnTo>
                <a:close/>
                <a:moveTo>
                  <a:pt x="375" y="58"/>
                </a:moveTo>
                <a:lnTo>
                  <a:pt x="377" y="59"/>
                </a:lnTo>
                <a:lnTo>
                  <a:pt x="384" y="66"/>
                </a:lnTo>
                <a:lnTo>
                  <a:pt x="392" y="74"/>
                </a:lnTo>
                <a:lnTo>
                  <a:pt x="399" y="82"/>
                </a:lnTo>
                <a:lnTo>
                  <a:pt x="405" y="90"/>
                </a:lnTo>
                <a:lnTo>
                  <a:pt x="394" y="99"/>
                </a:lnTo>
                <a:lnTo>
                  <a:pt x="388" y="92"/>
                </a:lnTo>
                <a:lnTo>
                  <a:pt x="381" y="84"/>
                </a:lnTo>
                <a:lnTo>
                  <a:pt x="375" y="77"/>
                </a:lnTo>
                <a:lnTo>
                  <a:pt x="367" y="70"/>
                </a:lnTo>
                <a:lnTo>
                  <a:pt x="366" y="69"/>
                </a:lnTo>
                <a:lnTo>
                  <a:pt x="375" y="58"/>
                </a:lnTo>
                <a:close/>
                <a:moveTo>
                  <a:pt x="414" y="103"/>
                </a:moveTo>
                <a:lnTo>
                  <a:pt x="418" y="109"/>
                </a:lnTo>
                <a:lnTo>
                  <a:pt x="423" y="118"/>
                </a:lnTo>
                <a:lnTo>
                  <a:pt x="428" y="128"/>
                </a:lnTo>
                <a:lnTo>
                  <a:pt x="433" y="138"/>
                </a:lnTo>
                <a:lnTo>
                  <a:pt x="434" y="142"/>
                </a:lnTo>
                <a:lnTo>
                  <a:pt x="421" y="147"/>
                </a:lnTo>
                <a:lnTo>
                  <a:pt x="420" y="144"/>
                </a:lnTo>
                <a:lnTo>
                  <a:pt x="415" y="134"/>
                </a:lnTo>
                <a:lnTo>
                  <a:pt x="411" y="125"/>
                </a:lnTo>
                <a:lnTo>
                  <a:pt x="406" y="116"/>
                </a:lnTo>
                <a:lnTo>
                  <a:pt x="402" y="110"/>
                </a:lnTo>
                <a:lnTo>
                  <a:pt x="414" y="103"/>
                </a:lnTo>
                <a:close/>
                <a:moveTo>
                  <a:pt x="439" y="156"/>
                </a:moveTo>
                <a:lnTo>
                  <a:pt x="440" y="158"/>
                </a:lnTo>
                <a:lnTo>
                  <a:pt x="443" y="169"/>
                </a:lnTo>
                <a:lnTo>
                  <a:pt x="446" y="180"/>
                </a:lnTo>
                <a:lnTo>
                  <a:pt x="448" y="191"/>
                </a:lnTo>
                <a:lnTo>
                  <a:pt x="449" y="199"/>
                </a:lnTo>
                <a:lnTo>
                  <a:pt x="435" y="200"/>
                </a:lnTo>
                <a:lnTo>
                  <a:pt x="434" y="194"/>
                </a:lnTo>
                <a:lnTo>
                  <a:pt x="432" y="183"/>
                </a:lnTo>
                <a:lnTo>
                  <a:pt x="430" y="173"/>
                </a:lnTo>
                <a:lnTo>
                  <a:pt x="427" y="163"/>
                </a:lnTo>
                <a:lnTo>
                  <a:pt x="426" y="160"/>
                </a:lnTo>
                <a:lnTo>
                  <a:pt x="439" y="156"/>
                </a:lnTo>
                <a:close/>
                <a:moveTo>
                  <a:pt x="450" y="213"/>
                </a:moveTo>
                <a:lnTo>
                  <a:pt x="450" y="214"/>
                </a:lnTo>
                <a:lnTo>
                  <a:pt x="450" y="225"/>
                </a:lnTo>
                <a:lnTo>
                  <a:pt x="450" y="237"/>
                </a:lnTo>
                <a:lnTo>
                  <a:pt x="449" y="248"/>
                </a:lnTo>
                <a:lnTo>
                  <a:pt x="448" y="257"/>
                </a:lnTo>
                <a:lnTo>
                  <a:pt x="434" y="255"/>
                </a:lnTo>
                <a:lnTo>
                  <a:pt x="435" y="247"/>
                </a:lnTo>
                <a:lnTo>
                  <a:pt x="436" y="237"/>
                </a:lnTo>
                <a:lnTo>
                  <a:pt x="436" y="226"/>
                </a:lnTo>
                <a:lnTo>
                  <a:pt x="436" y="215"/>
                </a:lnTo>
                <a:lnTo>
                  <a:pt x="436" y="214"/>
                </a:lnTo>
                <a:lnTo>
                  <a:pt x="450" y="213"/>
                </a:lnTo>
                <a:close/>
                <a:moveTo>
                  <a:pt x="446" y="272"/>
                </a:moveTo>
                <a:lnTo>
                  <a:pt x="443" y="282"/>
                </a:lnTo>
                <a:lnTo>
                  <a:pt x="440" y="292"/>
                </a:lnTo>
                <a:lnTo>
                  <a:pt x="437" y="303"/>
                </a:lnTo>
                <a:lnTo>
                  <a:pt x="433" y="313"/>
                </a:lnTo>
                <a:lnTo>
                  <a:pt x="432" y="314"/>
                </a:lnTo>
                <a:lnTo>
                  <a:pt x="419" y="308"/>
                </a:lnTo>
                <a:lnTo>
                  <a:pt x="419" y="308"/>
                </a:lnTo>
                <a:lnTo>
                  <a:pt x="423" y="298"/>
                </a:lnTo>
                <a:lnTo>
                  <a:pt x="427" y="288"/>
                </a:lnTo>
                <a:lnTo>
                  <a:pt x="429" y="278"/>
                </a:lnTo>
                <a:lnTo>
                  <a:pt x="432" y="269"/>
                </a:lnTo>
                <a:lnTo>
                  <a:pt x="446" y="272"/>
                </a:lnTo>
                <a:close/>
                <a:moveTo>
                  <a:pt x="426" y="327"/>
                </a:moveTo>
                <a:lnTo>
                  <a:pt x="423" y="333"/>
                </a:lnTo>
                <a:lnTo>
                  <a:pt x="418" y="342"/>
                </a:lnTo>
                <a:lnTo>
                  <a:pt x="412" y="351"/>
                </a:lnTo>
                <a:lnTo>
                  <a:pt x="406" y="360"/>
                </a:lnTo>
                <a:lnTo>
                  <a:pt x="402" y="364"/>
                </a:lnTo>
                <a:lnTo>
                  <a:pt x="391" y="355"/>
                </a:lnTo>
                <a:lnTo>
                  <a:pt x="394" y="352"/>
                </a:lnTo>
                <a:lnTo>
                  <a:pt x="400" y="344"/>
                </a:lnTo>
                <a:lnTo>
                  <a:pt x="406" y="335"/>
                </a:lnTo>
                <a:lnTo>
                  <a:pt x="411" y="326"/>
                </a:lnTo>
                <a:lnTo>
                  <a:pt x="413" y="321"/>
                </a:lnTo>
                <a:lnTo>
                  <a:pt x="426" y="327"/>
                </a:lnTo>
                <a:close/>
                <a:moveTo>
                  <a:pt x="393" y="375"/>
                </a:moveTo>
                <a:lnTo>
                  <a:pt x="392" y="377"/>
                </a:lnTo>
                <a:lnTo>
                  <a:pt x="385" y="385"/>
                </a:lnTo>
                <a:lnTo>
                  <a:pt x="377" y="392"/>
                </a:lnTo>
                <a:lnTo>
                  <a:pt x="369" y="399"/>
                </a:lnTo>
                <a:lnTo>
                  <a:pt x="361" y="405"/>
                </a:lnTo>
                <a:lnTo>
                  <a:pt x="352" y="394"/>
                </a:lnTo>
                <a:lnTo>
                  <a:pt x="359" y="388"/>
                </a:lnTo>
                <a:lnTo>
                  <a:pt x="367" y="382"/>
                </a:lnTo>
                <a:lnTo>
                  <a:pt x="374" y="375"/>
                </a:lnTo>
                <a:lnTo>
                  <a:pt x="381" y="367"/>
                </a:lnTo>
                <a:lnTo>
                  <a:pt x="382" y="366"/>
                </a:lnTo>
                <a:lnTo>
                  <a:pt x="393" y="375"/>
                </a:lnTo>
                <a:close/>
                <a:moveTo>
                  <a:pt x="348" y="414"/>
                </a:moveTo>
                <a:lnTo>
                  <a:pt x="342" y="418"/>
                </a:lnTo>
                <a:lnTo>
                  <a:pt x="333" y="423"/>
                </a:lnTo>
                <a:lnTo>
                  <a:pt x="323" y="428"/>
                </a:lnTo>
                <a:lnTo>
                  <a:pt x="313" y="433"/>
                </a:lnTo>
                <a:lnTo>
                  <a:pt x="310" y="434"/>
                </a:lnTo>
                <a:lnTo>
                  <a:pt x="304" y="421"/>
                </a:lnTo>
                <a:lnTo>
                  <a:pt x="307" y="420"/>
                </a:lnTo>
                <a:lnTo>
                  <a:pt x="317" y="416"/>
                </a:lnTo>
                <a:lnTo>
                  <a:pt x="326" y="411"/>
                </a:lnTo>
                <a:lnTo>
                  <a:pt x="334" y="406"/>
                </a:lnTo>
                <a:lnTo>
                  <a:pt x="341" y="402"/>
                </a:lnTo>
                <a:lnTo>
                  <a:pt x="348" y="414"/>
                </a:lnTo>
                <a:close/>
                <a:moveTo>
                  <a:pt x="296" y="439"/>
                </a:moveTo>
                <a:lnTo>
                  <a:pt x="292" y="440"/>
                </a:lnTo>
                <a:lnTo>
                  <a:pt x="282" y="443"/>
                </a:lnTo>
                <a:lnTo>
                  <a:pt x="271" y="446"/>
                </a:lnTo>
                <a:lnTo>
                  <a:pt x="260" y="448"/>
                </a:lnTo>
                <a:lnTo>
                  <a:pt x="253" y="449"/>
                </a:lnTo>
                <a:lnTo>
                  <a:pt x="251" y="435"/>
                </a:lnTo>
                <a:lnTo>
                  <a:pt x="257" y="434"/>
                </a:lnTo>
                <a:lnTo>
                  <a:pt x="268" y="432"/>
                </a:lnTo>
                <a:lnTo>
                  <a:pt x="278" y="430"/>
                </a:lnTo>
                <a:lnTo>
                  <a:pt x="288" y="427"/>
                </a:lnTo>
                <a:lnTo>
                  <a:pt x="291" y="426"/>
                </a:lnTo>
                <a:lnTo>
                  <a:pt x="296" y="439"/>
                </a:lnTo>
                <a:close/>
                <a:moveTo>
                  <a:pt x="238" y="450"/>
                </a:moveTo>
                <a:lnTo>
                  <a:pt x="237" y="450"/>
                </a:lnTo>
                <a:lnTo>
                  <a:pt x="226" y="451"/>
                </a:lnTo>
                <a:lnTo>
                  <a:pt x="214" y="450"/>
                </a:lnTo>
                <a:lnTo>
                  <a:pt x="203" y="449"/>
                </a:lnTo>
                <a:lnTo>
                  <a:pt x="194" y="448"/>
                </a:lnTo>
                <a:lnTo>
                  <a:pt x="196" y="434"/>
                </a:lnTo>
                <a:lnTo>
                  <a:pt x="204" y="435"/>
                </a:lnTo>
                <a:lnTo>
                  <a:pt x="214" y="436"/>
                </a:lnTo>
                <a:lnTo>
                  <a:pt x="225" y="436"/>
                </a:lnTo>
                <a:lnTo>
                  <a:pt x="236" y="436"/>
                </a:lnTo>
                <a:lnTo>
                  <a:pt x="237" y="436"/>
                </a:lnTo>
                <a:lnTo>
                  <a:pt x="238" y="450"/>
                </a:lnTo>
                <a:close/>
                <a:moveTo>
                  <a:pt x="179" y="446"/>
                </a:moveTo>
                <a:lnTo>
                  <a:pt x="169" y="443"/>
                </a:lnTo>
                <a:lnTo>
                  <a:pt x="159" y="440"/>
                </a:lnTo>
                <a:lnTo>
                  <a:pt x="148" y="437"/>
                </a:lnTo>
                <a:lnTo>
                  <a:pt x="138" y="433"/>
                </a:lnTo>
                <a:lnTo>
                  <a:pt x="137" y="433"/>
                </a:lnTo>
                <a:lnTo>
                  <a:pt x="143" y="420"/>
                </a:lnTo>
                <a:lnTo>
                  <a:pt x="143" y="420"/>
                </a:lnTo>
                <a:lnTo>
                  <a:pt x="153" y="423"/>
                </a:lnTo>
                <a:lnTo>
                  <a:pt x="163" y="427"/>
                </a:lnTo>
                <a:lnTo>
                  <a:pt x="173" y="430"/>
                </a:lnTo>
                <a:lnTo>
                  <a:pt x="183" y="432"/>
                </a:lnTo>
                <a:lnTo>
                  <a:pt x="179" y="446"/>
                </a:lnTo>
                <a:close/>
                <a:moveTo>
                  <a:pt x="124" y="427"/>
                </a:moveTo>
                <a:lnTo>
                  <a:pt x="118" y="423"/>
                </a:lnTo>
                <a:lnTo>
                  <a:pt x="109" y="418"/>
                </a:lnTo>
                <a:lnTo>
                  <a:pt x="100" y="412"/>
                </a:lnTo>
                <a:lnTo>
                  <a:pt x="91" y="406"/>
                </a:lnTo>
                <a:lnTo>
                  <a:pt x="87" y="403"/>
                </a:lnTo>
                <a:lnTo>
                  <a:pt x="96" y="392"/>
                </a:lnTo>
                <a:lnTo>
                  <a:pt x="99" y="394"/>
                </a:lnTo>
                <a:lnTo>
                  <a:pt x="107" y="400"/>
                </a:lnTo>
                <a:lnTo>
                  <a:pt x="116" y="406"/>
                </a:lnTo>
                <a:lnTo>
                  <a:pt x="125" y="411"/>
                </a:lnTo>
                <a:lnTo>
                  <a:pt x="131" y="414"/>
                </a:lnTo>
                <a:lnTo>
                  <a:pt x="124" y="427"/>
                </a:lnTo>
                <a:close/>
                <a:moveTo>
                  <a:pt x="76" y="394"/>
                </a:moveTo>
                <a:lnTo>
                  <a:pt x="74" y="392"/>
                </a:lnTo>
                <a:lnTo>
                  <a:pt x="66" y="385"/>
                </a:lnTo>
                <a:lnTo>
                  <a:pt x="59" y="377"/>
                </a:lnTo>
                <a:lnTo>
                  <a:pt x="52" y="369"/>
                </a:lnTo>
                <a:lnTo>
                  <a:pt x="46" y="361"/>
                </a:lnTo>
                <a:lnTo>
                  <a:pt x="57" y="352"/>
                </a:lnTo>
                <a:lnTo>
                  <a:pt x="63" y="359"/>
                </a:lnTo>
                <a:lnTo>
                  <a:pt x="69" y="367"/>
                </a:lnTo>
                <a:lnTo>
                  <a:pt x="76" y="374"/>
                </a:lnTo>
                <a:lnTo>
                  <a:pt x="84" y="381"/>
                </a:lnTo>
                <a:lnTo>
                  <a:pt x="85" y="383"/>
                </a:lnTo>
                <a:lnTo>
                  <a:pt x="76" y="394"/>
                </a:lnTo>
                <a:close/>
                <a:moveTo>
                  <a:pt x="37" y="349"/>
                </a:moveTo>
                <a:lnTo>
                  <a:pt x="33" y="342"/>
                </a:lnTo>
                <a:lnTo>
                  <a:pt x="28" y="333"/>
                </a:lnTo>
                <a:lnTo>
                  <a:pt x="23" y="323"/>
                </a:lnTo>
                <a:lnTo>
                  <a:pt x="18" y="313"/>
                </a:lnTo>
                <a:lnTo>
                  <a:pt x="17" y="310"/>
                </a:lnTo>
                <a:lnTo>
                  <a:pt x="30" y="305"/>
                </a:lnTo>
                <a:lnTo>
                  <a:pt x="31" y="307"/>
                </a:lnTo>
                <a:lnTo>
                  <a:pt x="35" y="317"/>
                </a:lnTo>
                <a:lnTo>
                  <a:pt x="40" y="326"/>
                </a:lnTo>
                <a:lnTo>
                  <a:pt x="45" y="335"/>
                </a:lnTo>
                <a:lnTo>
                  <a:pt x="49" y="341"/>
                </a:lnTo>
                <a:lnTo>
                  <a:pt x="37" y="349"/>
                </a:lnTo>
                <a:close/>
                <a:moveTo>
                  <a:pt x="12" y="296"/>
                </a:moveTo>
                <a:lnTo>
                  <a:pt x="11" y="293"/>
                </a:lnTo>
                <a:lnTo>
                  <a:pt x="8" y="282"/>
                </a:lnTo>
                <a:lnTo>
                  <a:pt x="5" y="271"/>
                </a:lnTo>
                <a:lnTo>
                  <a:pt x="3" y="260"/>
                </a:lnTo>
                <a:lnTo>
                  <a:pt x="2" y="253"/>
                </a:lnTo>
                <a:lnTo>
                  <a:pt x="16" y="251"/>
                </a:lnTo>
                <a:lnTo>
                  <a:pt x="17" y="258"/>
                </a:lnTo>
                <a:lnTo>
                  <a:pt x="19" y="268"/>
                </a:lnTo>
                <a:lnTo>
                  <a:pt x="21" y="278"/>
                </a:lnTo>
                <a:lnTo>
                  <a:pt x="24" y="288"/>
                </a:lnTo>
                <a:lnTo>
                  <a:pt x="25" y="292"/>
                </a:lnTo>
                <a:lnTo>
                  <a:pt x="12" y="296"/>
                </a:lnTo>
                <a:close/>
                <a:moveTo>
                  <a:pt x="1" y="239"/>
                </a:moveTo>
                <a:lnTo>
                  <a:pt x="1" y="237"/>
                </a:lnTo>
                <a:lnTo>
                  <a:pt x="15" y="236"/>
                </a:lnTo>
                <a:lnTo>
                  <a:pt x="15" y="238"/>
                </a:lnTo>
                <a:lnTo>
                  <a:pt x="1" y="239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85262FAF-397A-43F9-AE91-91CD5E608C26}"/>
              </a:ext>
            </a:extLst>
          </p:cNvPr>
          <p:cNvSpPr>
            <a:spLocks noEditPoints="1"/>
          </p:cNvSpPr>
          <p:nvPr/>
        </p:nvSpPr>
        <p:spPr bwMode="auto">
          <a:xfrm>
            <a:off x="6460762" y="1136061"/>
            <a:ext cx="1499201" cy="1499201"/>
          </a:xfrm>
          <a:custGeom>
            <a:avLst/>
            <a:gdLst>
              <a:gd name="T0" fmla="*/ 2 w 450"/>
              <a:gd name="T1" fmla="*/ 192 h 450"/>
              <a:gd name="T2" fmla="*/ 15 w 450"/>
              <a:gd name="T3" fmla="*/ 236 h 450"/>
              <a:gd name="T4" fmla="*/ 14 w 450"/>
              <a:gd name="T5" fmla="*/ 148 h 450"/>
              <a:gd name="T6" fmla="*/ 27 w 450"/>
              <a:gd name="T7" fmla="*/ 152 h 450"/>
              <a:gd name="T8" fmla="*/ 25 w 450"/>
              <a:gd name="T9" fmla="*/ 123 h 450"/>
              <a:gd name="T10" fmla="*/ 48 w 450"/>
              <a:gd name="T11" fmla="*/ 85 h 450"/>
              <a:gd name="T12" fmla="*/ 40 w 450"/>
              <a:gd name="T13" fmla="*/ 124 h 450"/>
              <a:gd name="T14" fmla="*/ 66 w 450"/>
              <a:gd name="T15" fmla="*/ 66 h 450"/>
              <a:gd name="T16" fmla="*/ 91 w 450"/>
              <a:gd name="T17" fmla="*/ 62 h 450"/>
              <a:gd name="T18" fmla="*/ 58 w 450"/>
              <a:gd name="T19" fmla="*/ 74 h 450"/>
              <a:gd name="T20" fmla="*/ 137 w 450"/>
              <a:gd name="T21" fmla="*/ 17 h 450"/>
              <a:gd name="T22" fmla="*/ 125 w 450"/>
              <a:gd name="T23" fmla="*/ 39 h 450"/>
              <a:gd name="T24" fmla="*/ 158 w 450"/>
              <a:gd name="T25" fmla="*/ 10 h 450"/>
              <a:gd name="T26" fmla="*/ 200 w 450"/>
              <a:gd name="T27" fmla="*/ 15 h 450"/>
              <a:gd name="T28" fmla="*/ 160 w 450"/>
              <a:gd name="T29" fmla="*/ 24 h 450"/>
              <a:gd name="T30" fmla="*/ 236 w 450"/>
              <a:gd name="T31" fmla="*/ 0 h 450"/>
              <a:gd name="T32" fmla="*/ 236 w 450"/>
              <a:gd name="T33" fmla="*/ 14 h 450"/>
              <a:gd name="T34" fmla="*/ 272 w 450"/>
              <a:gd name="T35" fmla="*/ 5 h 450"/>
              <a:gd name="T36" fmla="*/ 314 w 450"/>
              <a:gd name="T37" fmla="*/ 18 h 450"/>
              <a:gd name="T38" fmla="*/ 278 w 450"/>
              <a:gd name="T39" fmla="*/ 21 h 450"/>
              <a:gd name="T40" fmla="*/ 341 w 450"/>
              <a:gd name="T41" fmla="*/ 32 h 450"/>
              <a:gd name="T42" fmla="*/ 351 w 450"/>
              <a:gd name="T43" fmla="*/ 56 h 450"/>
              <a:gd name="T44" fmla="*/ 327 w 450"/>
              <a:gd name="T45" fmla="*/ 24 h 450"/>
              <a:gd name="T46" fmla="*/ 398 w 450"/>
              <a:gd name="T47" fmla="*/ 81 h 450"/>
              <a:gd name="T48" fmla="*/ 374 w 450"/>
              <a:gd name="T49" fmla="*/ 76 h 450"/>
              <a:gd name="T50" fmla="*/ 417 w 450"/>
              <a:gd name="T51" fmla="*/ 108 h 450"/>
              <a:gd name="T52" fmla="*/ 421 w 450"/>
              <a:gd name="T53" fmla="*/ 146 h 450"/>
              <a:gd name="T54" fmla="*/ 401 w 450"/>
              <a:gd name="T55" fmla="*/ 110 h 450"/>
              <a:gd name="T56" fmla="*/ 445 w 450"/>
              <a:gd name="T57" fmla="*/ 179 h 450"/>
              <a:gd name="T58" fmla="*/ 431 w 450"/>
              <a:gd name="T59" fmla="*/ 182 h 450"/>
              <a:gd name="T60" fmla="*/ 450 w 450"/>
              <a:gd name="T61" fmla="*/ 212 h 450"/>
              <a:gd name="T62" fmla="*/ 448 w 450"/>
              <a:gd name="T63" fmla="*/ 256 h 450"/>
              <a:gd name="T64" fmla="*/ 435 w 450"/>
              <a:gd name="T65" fmla="*/ 214 h 450"/>
              <a:gd name="T66" fmla="*/ 440 w 450"/>
              <a:gd name="T67" fmla="*/ 292 h 450"/>
              <a:gd name="T68" fmla="*/ 419 w 450"/>
              <a:gd name="T69" fmla="*/ 307 h 450"/>
              <a:gd name="T70" fmla="*/ 445 w 450"/>
              <a:gd name="T71" fmla="*/ 271 h 450"/>
              <a:gd name="T72" fmla="*/ 405 w 450"/>
              <a:gd name="T73" fmla="*/ 359 h 450"/>
              <a:gd name="T74" fmla="*/ 405 w 450"/>
              <a:gd name="T75" fmla="*/ 334 h 450"/>
              <a:gd name="T76" fmla="*/ 392 w 450"/>
              <a:gd name="T77" fmla="*/ 376 h 450"/>
              <a:gd name="T78" fmla="*/ 352 w 450"/>
              <a:gd name="T79" fmla="*/ 393 h 450"/>
              <a:gd name="T80" fmla="*/ 382 w 450"/>
              <a:gd name="T81" fmla="*/ 365 h 450"/>
              <a:gd name="T82" fmla="*/ 323 w 450"/>
              <a:gd name="T83" fmla="*/ 427 h 450"/>
              <a:gd name="T84" fmla="*/ 316 w 450"/>
              <a:gd name="T85" fmla="*/ 415 h 450"/>
              <a:gd name="T86" fmla="*/ 295 w 450"/>
              <a:gd name="T87" fmla="*/ 438 h 450"/>
              <a:gd name="T88" fmla="*/ 252 w 450"/>
              <a:gd name="T89" fmla="*/ 448 h 450"/>
              <a:gd name="T90" fmla="*/ 287 w 450"/>
              <a:gd name="T91" fmla="*/ 426 h 450"/>
              <a:gd name="T92" fmla="*/ 225 w 450"/>
              <a:gd name="T93" fmla="*/ 450 h 450"/>
              <a:gd name="T94" fmla="*/ 203 w 450"/>
              <a:gd name="T95" fmla="*/ 434 h 450"/>
              <a:gd name="T96" fmla="*/ 238 w 450"/>
              <a:gd name="T97" fmla="*/ 449 h 450"/>
              <a:gd name="T98" fmla="*/ 138 w 450"/>
              <a:gd name="T99" fmla="*/ 432 h 450"/>
              <a:gd name="T100" fmla="*/ 162 w 450"/>
              <a:gd name="T101" fmla="*/ 426 h 450"/>
              <a:gd name="T102" fmla="*/ 118 w 450"/>
              <a:gd name="T103" fmla="*/ 423 h 450"/>
              <a:gd name="T104" fmla="*/ 95 w 450"/>
              <a:gd name="T105" fmla="*/ 391 h 450"/>
              <a:gd name="T106" fmla="*/ 130 w 450"/>
              <a:gd name="T107" fmla="*/ 413 h 450"/>
              <a:gd name="T108" fmla="*/ 59 w 450"/>
              <a:gd name="T109" fmla="*/ 376 h 450"/>
              <a:gd name="T110" fmla="*/ 69 w 450"/>
              <a:gd name="T111" fmla="*/ 366 h 450"/>
              <a:gd name="T112" fmla="*/ 37 w 450"/>
              <a:gd name="T113" fmla="*/ 348 h 450"/>
              <a:gd name="T114" fmla="*/ 16 w 450"/>
              <a:gd name="T115" fmla="*/ 309 h 450"/>
              <a:gd name="T116" fmla="*/ 45 w 450"/>
              <a:gd name="T117" fmla="*/ 334 h 450"/>
              <a:gd name="T118" fmla="*/ 7 w 450"/>
              <a:gd name="T119" fmla="*/ 281 h 450"/>
              <a:gd name="T120" fmla="*/ 17 w 450"/>
              <a:gd name="T121" fmla="*/ 257 h 450"/>
              <a:gd name="T122" fmla="*/ 11 w 450"/>
              <a:gd name="T123" fmla="*/ 295 h 450"/>
              <a:gd name="T124" fmla="*/ 0 w 450"/>
              <a:gd name="T125" fmla="*/ 238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0" y="236"/>
                </a:moveTo>
                <a:lnTo>
                  <a:pt x="0" y="225"/>
                </a:lnTo>
                <a:lnTo>
                  <a:pt x="0" y="213"/>
                </a:lnTo>
                <a:lnTo>
                  <a:pt x="1" y="202"/>
                </a:lnTo>
                <a:lnTo>
                  <a:pt x="2" y="192"/>
                </a:lnTo>
                <a:lnTo>
                  <a:pt x="17" y="194"/>
                </a:lnTo>
                <a:lnTo>
                  <a:pt x="15" y="203"/>
                </a:lnTo>
                <a:lnTo>
                  <a:pt x="15" y="214"/>
                </a:lnTo>
                <a:lnTo>
                  <a:pt x="14" y="225"/>
                </a:lnTo>
                <a:lnTo>
                  <a:pt x="15" y="236"/>
                </a:lnTo>
                <a:lnTo>
                  <a:pt x="0" y="236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8"/>
                </a:lnTo>
                <a:lnTo>
                  <a:pt x="14" y="148"/>
                </a:lnTo>
                <a:lnTo>
                  <a:pt x="18" y="137"/>
                </a:lnTo>
                <a:lnTo>
                  <a:pt x="18" y="136"/>
                </a:lnTo>
                <a:lnTo>
                  <a:pt x="31" y="142"/>
                </a:lnTo>
                <a:lnTo>
                  <a:pt x="31" y="143"/>
                </a:lnTo>
                <a:lnTo>
                  <a:pt x="27" y="152"/>
                </a:lnTo>
                <a:lnTo>
                  <a:pt x="24" y="162"/>
                </a:lnTo>
                <a:lnTo>
                  <a:pt x="21" y="172"/>
                </a:lnTo>
                <a:lnTo>
                  <a:pt x="19" y="181"/>
                </a:lnTo>
                <a:lnTo>
                  <a:pt x="5" y="178"/>
                </a:lnTo>
                <a:close/>
                <a:moveTo>
                  <a:pt x="25" y="123"/>
                </a:moveTo>
                <a:lnTo>
                  <a:pt x="27" y="118"/>
                </a:lnTo>
                <a:lnTo>
                  <a:pt x="33" y="108"/>
                </a:lnTo>
                <a:lnTo>
                  <a:pt x="38" y="99"/>
                </a:lnTo>
                <a:lnTo>
                  <a:pt x="45" y="90"/>
                </a:lnTo>
                <a:lnTo>
                  <a:pt x="48" y="85"/>
                </a:lnTo>
                <a:lnTo>
                  <a:pt x="60" y="94"/>
                </a:lnTo>
                <a:lnTo>
                  <a:pt x="56" y="98"/>
                </a:lnTo>
                <a:lnTo>
                  <a:pt x="50" y="107"/>
                </a:lnTo>
                <a:lnTo>
                  <a:pt x="45" y="115"/>
                </a:lnTo>
                <a:lnTo>
                  <a:pt x="40" y="124"/>
                </a:lnTo>
                <a:lnTo>
                  <a:pt x="37" y="129"/>
                </a:lnTo>
                <a:lnTo>
                  <a:pt x="25" y="123"/>
                </a:lnTo>
                <a:close/>
                <a:moveTo>
                  <a:pt x="58" y="74"/>
                </a:moveTo>
                <a:lnTo>
                  <a:pt x="58" y="74"/>
                </a:lnTo>
                <a:lnTo>
                  <a:pt x="66" y="66"/>
                </a:lnTo>
                <a:lnTo>
                  <a:pt x="74" y="58"/>
                </a:lnTo>
                <a:lnTo>
                  <a:pt x="82" y="51"/>
                </a:lnTo>
                <a:lnTo>
                  <a:pt x="90" y="44"/>
                </a:lnTo>
                <a:lnTo>
                  <a:pt x="99" y="56"/>
                </a:lnTo>
                <a:lnTo>
                  <a:pt x="91" y="62"/>
                </a:lnTo>
                <a:lnTo>
                  <a:pt x="83" y="69"/>
                </a:lnTo>
                <a:lnTo>
                  <a:pt x="76" y="76"/>
                </a:lnTo>
                <a:lnTo>
                  <a:pt x="69" y="83"/>
                </a:lnTo>
                <a:lnTo>
                  <a:pt x="68" y="84"/>
                </a:lnTo>
                <a:lnTo>
                  <a:pt x="58" y="74"/>
                </a:lnTo>
                <a:close/>
                <a:moveTo>
                  <a:pt x="103" y="36"/>
                </a:moveTo>
                <a:lnTo>
                  <a:pt x="108" y="32"/>
                </a:lnTo>
                <a:lnTo>
                  <a:pt x="118" y="27"/>
                </a:lnTo>
                <a:lnTo>
                  <a:pt x="127" y="22"/>
                </a:lnTo>
                <a:lnTo>
                  <a:pt x="137" y="17"/>
                </a:lnTo>
                <a:lnTo>
                  <a:pt x="142" y="16"/>
                </a:lnTo>
                <a:lnTo>
                  <a:pt x="147" y="29"/>
                </a:lnTo>
                <a:lnTo>
                  <a:pt x="143" y="30"/>
                </a:lnTo>
                <a:lnTo>
                  <a:pt x="134" y="35"/>
                </a:lnTo>
                <a:lnTo>
                  <a:pt x="125" y="39"/>
                </a:lnTo>
                <a:lnTo>
                  <a:pt x="116" y="44"/>
                </a:lnTo>
                <a:lnTo>
                  <a:pt x="110" y="48"/>
                </a:lnTo>
                <a:lnTo>
                  <a:pt x="103" y="36"/>
                </a:lnTo>
                <a:close/>
                <a:moveTo>
                  <a:pt x="155" y="11"/>
                </a:moveTo>
                <a:lnTo>
                  <a:pt x="158" y="10"/>
                </a:lnTo>
                <a:lnTo>
                  <a:pt x="169" y="7"/>
                </a:lnTo>
                <a:lnTo>
                  <a:pt x="179" y="4"/>
                </a:lnTo>
                <a:lnTo>
                  <a:pt x="191" y="2"/>
                </a:lnTo>
                <a:lnTo>
                  <a:pt x="198" y="1"/>
                </a:lnTo>
                <a:lnTo>
                  <a:pt x="200" y="15"/>
                </a:lnTo>
                <a:lnTo>
                  <a:pt x="193" y="16"/>
                </a:lnTo>
                <a:lnTo>
                  <a:pt x="183" y="18"/>
                </a:lnTo>
                <a:lnTo>
                  <a:pt x="172" y="21"/>
                </a:lnTo>
                <a:lnTo>
                  <a:pt x="163" y="23"/>
                </a:lnTo>
                <a:lnTo>
                  <a:pt x="160" y="24"/>
                </a:lnTo>
                <a:lnTo>
                  <a:pt x="155" y="11"/>
                </a:lnTo>
                <a:close/>
                <a:moveTo>
                  <a:pt x="213" y="0"/>
                </a:moveTo>
                <a:lnTo>
                  <a:pt x="213" y="0"/>
                </a:lnTo>
                <a:lnTo>
                  <a:pt x="225" y="0"/>
                </a:lnTo>
                <a:lnTo>
                  <a:pt x="236" y="0"/>
                </a:lnTo>
                <a:lnTo>
                  <a:pt x="248" y="1"/>
                </a:lnTo>
                <a:lnTo>
                  <a:pt x="257" y="2"/>
                </a:lnTo>
                <a:lnTo>
                  <a:pt x="255" y="16"/>
                </a:lnTo>
                <a:lnTo>
                  <a:pt x="247" y="15"/>
                </a:lnTo>
                <a:lnTo>
                  <a:pt x="236" y="14"/>
                </a:lnTo>
                <a:lnTo>
                  <a:pt x="225" y="14"/>
                </a:lnTo>
                <a:lnTo>
                  <a:pt x="214" y="14"/>
                </a:lnTo>
                <a:lnTo>
                  <a:pt x="214" y="14"/>
                </a:lnTo>
                <a:lnTo>
                  <a:pt x="213" y="0"/>
                </a:lnTo>
                <a:close/>
                <a:moveTo>
                  <a:pt x="272" y="5"/>
                </a:moveTo>
                <a:lnTo>
                  <a:pt x="281" y="7"/>
                </a:lnTo>
                <a:lnTo>
                  <a:pt x="292" y="10"/>
                </a:lnTo>
                <a:lnTo>
                  <a:pt x="302" y="13"/>
                </a:lnTo>
                <a:lnTo>
                  <a:pt x="312" y="17"/>
                </a:lnTo>
                <a:lnTo>
                  <a:pt x="314" y="18"/>
                </a:lnTo>
                <a:lnTo>
                  <a:pt x="308" y="31"/>
                </a:lnTo>
                <a:lnTo>
                  <a:pt x="307" y="31"/>
                </a:lnTo>
                <a:lnTo>
                  <a:pt x="298" y="27"/>
                </a:lnTo>
                <a:lnTo>
                  <a:pt x="288" y="23"/>
                </a:lnTo>
                <a:lnTo>
                  <a:pt x="278" y="21"/>
                </a:lnTo>
                <a:lnTo>
                  <a:pt x="268" y="19"/>
                </a:lnTo>
                <a:lnTo>
                  <a:pt x="272" y="5"/>
                </a:lnTo>
                <a:close/>
                <a:moveTo>
                  <a:pt x="327" y="24"/>
                </a:moveTo>
                <a:lnTo>
                  <a:pt x="332" y="27"/>
                </a:lnTo>
                <a:lnTo>
                  <a:pt x="341" y="32"/>
                </a:lnTo>
                <a:lnTo>
                  <a:pt x="351" y="38"/>
                </a:lnTo>
                <a:lnTo>
                  <a:pt x="359" y="44"/>
                </a:lnTo>
                <a:lnTo>
                  <a:pt x="364" y="48"/>
                </a:lnTo>
                <a:lnTo>
                  <a:pt x="355" y="59"/>
                </a:lnTo>
                <a:lnTo>
                  <a:pt x="351" y="56"/>
                </a:lnTo>
                <a:lnTo>
                  <a:pt x="343" y="50"/>
                </a:lnTo>
                <a:lnTo>
                  <a:pt x="334" y="44"/>
                </a:lnTo>
                <a:lnTo>
                  <a:pt x="326" y="39"/>
                </a:lnTo>
                <a:lnTo>
                  <a:pt x="320" y="37"/>
                </a:lnTo>
                <a:lnTo>
                  <a:pt x="327" y="24"/>
                </a:lnTo>
                <a:close/>
                <a:moveTo>
                  <a:pt x="375" y="57"/>
                </a:moveTo>
                <a:lnTo>
                  <a:pt x="376" y="58"/>
                </a:lnTo>
                <a:lnTo>
                  <a:pt x="384" y="66"/>
                </a:lnTo>
                <a:lnTo>
                  <a:pt x="391" y="73"/>
                </a:lnTo>
                <a:lnTo>
                  <a:pt x="398" y="81"/>
                </a:lnTo>
                <a:lnTo>
                  <a:pt x="405" y="90"/>
                </a:lnTo>
                <a:lnTo>
                  <a:pt x="394" y="98"/>
                </a:lnTo>
                <a:lnTo>
                  <a:pt x="388" y="91"/>
                </a:lnTo>
                <a:lnTo>
                  <a:pt x="381" y="83"/>
                </a:lnTo>
                <a:lnTo>
                  <a:pt x="374" y="76"/>
                </a:lnTo>
                <a:lnTo>
                  <a:pt x="367" y="69"/>
                </a:lnTo>
                <a:lnTo>
                  <a:pt x="366" y="68"/>
                </a:lnTo>
                <a:lnTo>
                  <a:pt x="375" y="57"/>
                </a:lnTo>
                <a:close/>
                <a:moveTo>
                  <a:pt x="413" y="102"/>
                </a:moveTo>
                <a:lnTo>
                  <a:pt x="417" y="108"/>
                </a:lnTo>
                <a:lnTo>
                  <a:pt x="423" y="117"/>
                </a:lnTo>
                <a:lnTo>
                  <a:pt x="428" y="127"/>
                </a:lnTo>
                <a:lnTo>
                  <a:pt x="432" y="137"/>
                </a:lnTo>
                <a:lnTo>
                  <a:pt x="434" y="141"/>
                </a:lnTo>
                <a:lnTo>
                  <a:pt x="421" y="146"/>
                </a:lnTo>
                <a:lnTo>
                  <a:pt x="419" y="143"/>
                </a:lnTo>
                <a:lnTo>
                  <a:pt x="415" y="134"/>
                </a:lnTo>
                <a:lnTo>
                  <a:pt x="410" y="124"/>
                </a:lnTo>
                <a:lnTo>
                  <a:pt x="405" y="116"/>
                </a:lnTo>
                <a:lnTo>
                  <a:pt x="401" y="110"/>
                </a:lnTo>
                <a:lnTo>
                  <a:pt x="413" y="102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8"/>
                </a:lnTo>
                <a:lnTo>
                  <a:pt x="445" y="179"/>
                </a:lnTo>
                <a:lnTo>
                  <a:pt x="447" y="190"/>
                </a:lnTo>
                <a:lnTo>
                  <a:pt x="448" y="198"/>
                </a:lnTo>
                <a:lnTo>
                  <a:pt x="434" y="200"/>
                </a:lnTo>
                <a:lnTo>
                  <a:pt x="433" y="193"/>
                </a:lnTo>
                <a:lnTo>
                  <a:pt x="431" y="182"/>
                </a:lnTo>
                <a:lnTo>
                  <a:pt x="429" y="172"/>
                </a:lnTo>
                <a:lnTo>
                  <a:pt x="426" y="162"/>
                </a:lnTo>
                <a:lnTo>
                  <a:pt x="425" y="159"/>
                </a:lnTo>
                <a:lnTo>
                  <a:pt x="439" y="155"/>
                </a:lnTo>
                <a:close/>
                <a:moveTo>
                  <a:pt x="450" y="212"/>
                </a:moveTo>
                <a:lnTo>
                  <a:pt x="450" y="213"/>
                </a:lnTo>
                <a:lnTo>
                  <a:pt x="450" y="225"/>
                </a:lnTo>
                <a:lnTo>
                  <a:pt x="450" y="236"/>
                </a:lnTo>
                <a:lnTo>
                  <a:pt x="449" y="248"/>
                </a:lnTo>
                <a:lnTo>
                  <a:pt x="448" y="256"/>
                </a:lnTo>
                <a:lnTo>
                  <a:pt x="434" y="255"/>
                </a:lnTo>
                <a:lnTo>
                  <a:pt x="435" y="246"/>
                </a:lnTo>
                <a:lnTo>
                  <a:pt x="435" y="236"/>
                </a:lnTo>
                <a:lnTo>
                  <a:pt x="436" y="225"/>
                </a:lnTo>
                <a:lnTo>
                  <a:pt x="435" y="214"/>
                </a:lnTo>
                <a:lnTo>
                  <a:pt x="435" y="213"/>
                </a:lnTo>
                <a:lnTo>
                  <a:pt x="450" y="212"/>
                </a:lnTo>
                <a:close/>
                <a:moveTo>
                  <a:pt x="445" y="271"/>
                </a:moveTo>
                <a:lnTo>
                  <a:pt x="443" y="281"/>
                </a:lnTo>
                <a:lnTo>
                  <a:pt x="440" y="292"/>
                </a:lnTo>
                <a:lnTo>
                  <a:pt x="436" y="302"/>
                </a:lnTo>
                <a:lnTo>
                  <a:pt x="432" y="312"/>
                </a:lnTo>
                <a:lnTo>
                  <a:pt x="432" y="313"/>
                </a:lnTo>
                <a:lnTo>
                  <a:pt x="419" y="307"/>
                </a:lnTo>
                <a:lnTo>
                  <a:pt x="419" y="307"/>
                </a:lnTo>
                <a:lnTo>
                  <a:pt x="423" y="297"/>
                </a:lnTo>
                <a:lnTo>
                  <a:pt x="426" y="288"/>
                </a:lnTo>
                <a:lnTo>
                  <a:pt x="429" y="278"/>
                </a:lnTo>
                <a:lnTo>
                  <a:pt x="431" y="268"/>
                </a:lnTo>
                <a:lnTo>
                  <a:pt x="445" y="271"/>
                </a:lnTo>
                <a:close/>
                <a:moveTo>
                  <a:pt x="426" y="326"/>
                </a:moveTo>
                <a:lnTo>
                  <a:pt x="423" y="332"/>
                </a:lnTo>
                <a:lnTo>
                  <a:pt x="417" y="341"/>
                </a:lnTo>
                <a:lnTo>
                  <a:pt x="412" y="350"/>
                </a:lnTo>
                <a:lnTo>
                  <a:pt x="405" y="359"/>
                </a:lnTo>
                <a:lnTo>
                  <a:pt x="402" y="363"/>
                </a:lnTo>
                <a:lnTo>
                  <a:pt x="391" y="355"/>
                </a:lnTo>
                <a:lnTo>
                  <a:pt x="394" y="351"/>
                </a:lnTo>
                <a:lnTo>
                  <a:pt x="400" y="343"/>
                </a:lnTo>
                <a:lnTo>
                  <a:pt x="405" y="334"/>
                </a:lnTo>
                <a:lnTo>
                  <a:pt x="410" y="325"/>
                </a:lnTo>
                <a:lnTo>
                  <a:pt x="413" y="320"/>
                </a:lnTo>
                <a:lnTo>
                  <a:pt x="426" y="326"/>
                </a:lnTo>
                <a:close/>
                <a:moveTo>
                  <a:pt x="393" y="375"/>
                </a:moveTo>
                <a:lnTo>
                  <a:pt x="392" y="376"/>
                </a:lnTo>
                <a:lnTo>
                  <a:pt x="384" y="384"/>
                </a:lnTo>
                <a:lnTo>
                  <a:pt x="376" y="391"/>
                </a:lnTo>
                <a:lnTo>
                  <a:pt x="368" y="398"/>
                </a:lnTo>
                <a:lnTo>
                  <a:pt x="360" y="404"/>
                </a:lnTo>
                <a:lnTo>
                  <a:pt x="352" y="393"/>
                </a:lnTo>
                <a:lnTo>
                  <a:pt x="359" y="387"/>
                </a:lnTo>
                <a:lnTo>
                  <a:pt x="367" y="381"/>
                </a:lnTo>
                <a:lnTo>
                  <a:pt x="374" y="374"/>
                </a:lnTo>
                <a:lnTo>
                  <a:pt x="381" y="367"/>
                </a:lnTo>
                <a:lnTo>
                  <a:pt x="382" y="365"/>
                </a:lnTo>
                <a:lnTo>
                  <a:pt x="393" y="375"/>
                </a:lnTo>
                <a:close/>
                <a:moveTo>
                  <a:pt x="348" y="413"/>
                </a:moveTo>
                <a:lnTo>
                  <a:pt x="342" y="417"/>
                </a:lnTo>
                <a:lnTo>
                  <a:pt x="332" y="422"/>
                </a:lnTo>
                <a:lnTo>
                  <a:pt x="323" y="427"/>
                </a:lnTo>
                <a:lnTo>
                  <a:pt x="313" y="432"/>
                </a:lnTo>
                <a:lnTo>
                  <a:pt x="309" y="433"/>
                </a:lnTo>
                <a:lnTo>
                  <a:pt x="304" y="420"/>
                </a:lnTo>
                <a:lnTo>
                  <a:pt x="307" y="419"/>
                </a:lnTo>
                <a:lnTo>
                  <a:pt x="316" y="415"/>
                </a:lnTo>
                <a:lnTo>
                  <a:pt x="325" y="410"/>
                </a:lnTo>
                <a:lnTo>
                  <a:pt x="334" y="405"/>
                </a:lnTo>
                <a:lnTo>
                  <a:pt x="340" y="401"/>
                </a:lnTo>
                <a:lnTo>
                  <a:pt x="348" y="413"/>
                </a:lnTo>
                <a:close/>
                <a:moveTo>
                  <a:pt x="295" y="438"/>
                </a:moveTo>
                <a:lnTo>
                  <a:pt x="292" y="440"/>
                </a:lnTo>
                <a:lnTo>
                  <a:pt x="281" y="443"/>
                </a:lnTo>
                <a:lnTo>
                  <a:pt x="270" y="445"/>
                </a:lnTo>
                <a:lnTo>
                  <a:pt x="259" y="447"/>
                </a:lnTo>
                <a:lnTo>
                  <a:pt x="252" y="448"/>
                </a:lnTo>
                <a:lnTo>
                  <a:pt x="250" y="434"/>
                </a:lnTo>
                <a:lnTo>
                  <a:pt x="257" y="433"/>
                </a:lnTo>
                <a:lnTo>
                  <a:pt x="267" y="431"/>
                </a:lnTo>
                <a:lnTo>
                  <a:pt x="278" y="429"/>
                </a:lnTo>
                <a:lnTo>
                  <a:pt x="287" y="426"/>
                </a:lnTo>
                <a:lnTo>
                  <a:pt x="291" y="425"/>
                </a:lnTo>
                <a:lnTo>
                  <a:pt x="295" y="438"/>
                </a:lnTo>
                <a:close/>
                <a:moveTo>
                  <a:pt x="238" y="449"/>
                </a:moveTo>
                <a:lnTo>
                  <a:pt x="237" y="449"/>
                </a:lnTo>
                <a:lnTo>
                  <a:pt x="225" y="450"/>
                </a:lnTo>
                <a:lnTo>
                  <a:pt x="214" y="449"/>
                </a:lnTo>
                <a:lnTo>
                  <a:pt x="202" y="449"/>
                </a:lnTo>
                <a:lnTo>
                  <a:pt x="194" y="447"/>
                </a:lnTo>
                <a:lnTo>
                  <a:pt x="196" y="433"/>
                </a:lnTo>
                <a:lnTo>
                  <a:pt x="203" y="434"/>
                </a:lnTo>
                <a:lnTo>
                  <a:pt x="214" y="435"/>
                </a:lnTo>
                <a:lnTo>
                  <a:pt x="225" y="435"/>
                </a:lnTo>
                <a:lnTo>
                  <a:pt x="236" y="435"/>
                </a:lnTo>
                <a:lnTo>
                  <a:pt x="237" y="435"/>
                </a:lnTo>
                <a:lnTo>
                  <a:pt x="238" y="449"/>
                </a:lnTo>
                <a:close/>
                <a:moveTo>
                  <a:pt x="179" y="445"/>
                </a:moveTo>
                <a:lnTo>
                  <a:pt x="169" y="443"/>
                </a:lnTo>
                <a:lnTo>
                  <a:pt x="158" y="440"/>
                </a:lnTo>
                <a:lnTo>
                  <a:pt x="148" y="436"/>
                </a:lnTo>
                <a:lnTo>
                  <a:pt x="138" y="432"/>
                </a:lnTo>
                <a:lnTo>
                  <a:pt x="137" y="432"/>
                </a:lnTo>
                <a:lnTo>
                  <a:pt x="143" y="419"/>
                </a:lnTo>
                <a:lnTo>
                  <a:pt x="143" y="419"/>
                </a:lnTo>
                <a:lnTo>
                  <a:pt x="152" y="423"/>
                </a:lnTo>
                <a:lnTo>
                  <a:pt x="162" y="426"/>
                </a:lnTo>
                <a:lnTo>
                  <a:pt x="172" y="429"/>
                </a:lnTo>
                <a:lnTo>
                  <a:pt x="182" y="431"/>
                </a:lnTo>
                <a:lnTo>
                  <a:pt x="179" y="445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8" y="417"/>
                </a:lnTo>
                <a:lnTo>
                  <a:pt x="99" y="411"/>
                </a:lnTo>
                <a:lnTo>
                  <a:pt x="91" y="405"/>
                </a:lnTo>
                <a:lnTo>
                  <a:pt x="87" y="402"/>
                </a:lnTo>
                <a:lnTo>
                  <a:pt x="95" y="391"/>
                </a:lnTo>
                <a:lnTo>
                  <a:pt x="99" y="394"/>
                </a:lnTo>
                <a:lnTo>
                  <a:pt x="107" y="399"/>
                </a:lnTo>
                <a:lnTo>
                  <a:pt x="116" y="405"/>
                </a:lnTo>
                <a:lnTo>
                  <a:pt x="124" y="410"/>
                </a:lnTo>
                <a:lnTo>
                  <a:pt x="130" y="413"/>
                </a:lnTo>
                <a:lnTo>
                  <a:pt x="124" y="426"/>
                </a:lnTo>
                <a:close/>
                <a:moveTo>
                  <a:pt x="75" y="393"/>
                </a:moveTo>
                <a:lnTo>
                  <a:pt x="74" y="391"/>
                </a:lnTo>
                <a:lnTo>
                  <a:pt x="66" y="384"/>
                </a:lnTo>
                <a:lnTo>
                  <a:pt x="59" y="376"/>
                </a:lnTo>
                <a:lnTo>
                  <a:pt x="52" y="368"/>
                </a:lnTo>
                <a:lnTo>
                  <a:pt x="46" y="360"/>
                </a:lnTo>
                <a:lnTo>
                  <a:pt x="57" y="352"/>
                </a:lnTo>
                <a:lnTo>
                  <a:pt x="62" y="359"/>
                </a:lnTo>
                <a:lnTo>
                  <a:pt x="69" y="366"/>
                </a:lnTo>
                <a:lnTo>
                  <a:pt x="76" y="374"/>
                </a:lnTo>
                <a:lnTo>
                  <a:pt x="83" y="381"/>
                </a:lnTo>
                <a:lnTo>
                  <a:pt x="85" y="382"/>
                </a:lnTo>
                <a:lnTo>
                  <a:pt x="75" y="393"/>
                </a:lnTo>
                <a:close/>
                <a:moveTo>
                  <a:pt x="37" y="348"/>
                </a:moveTo>
                <a:lnTo>
                  <a:pt x="33" y="342"/>
                </a:lnTo>
                <a:lnTo>
                  <a:pt x="27" y="332"/>
                </a:lnTo>
                <a:lnTo>
                  <a:pt x="22" y="323"/>
                </a:lnTo>
                <a:lnTo>
                  <a:pt x="18" y="312"/>
                </a:lnTo>
                <a:lnTo>
                  <a:pt x="16" y="309"/>
                </a:lnTo>
                <a:lnTo>
                  <a:pt x="30" y="304"/>
                </a:lnTo>
                <a:lnTo>
                  <a:pt x="31" y="307"/>
                </a:lnTo>
                <a:lnTo>
                  <a:pt x="35" y="316"/>
                </a:lnTo>
                <a:lnTo>
                  <a:pt x="40" y="325"/>
                </a:lnTo>
                <a:lnTo>
                  <a:pt x="45" y="334"/>
                </a:lnTo>
                <a:lnTo>
                  <a:pt x="49" y="340"/>
                </a:lnTo>
                <a:lnTo>
                  <a:pt x="37" y="348"/>
                </a:lnTo>
                <a:close/>
                <a:moveTo>
                  <a:pt x="11" y="295"/>
                </a:moveTo>
                <a:lnTo>
                  <a:pt x="10" y="292"/>
                </a:lnTo>
                <a:lnTo>
                  <a:pt x="7" y="281"/>
                </a:lnTo>
                <a:lnTo>
                  <a:pt x="5" y="270"/>
                </a:lnTo>
                <a:lnTo>
                  <a:pt x="3" y="259"/>
                </a:lnTo>
                <a:lnTo>
                  <a:pt x="2" y="252"/>
                </a:lnTo>
                <a:lnTo>
                  <a:pt x="16" y="251"/>
                </a:lnTo>
                <a:lnTo>
                  <a:pt x="17" y="257"/>
                </a:lnTo>
                <a:lnTo>
                  <a:pt x="19" y="267"/>
                </a:lnTo>
                <a:lnTo>
                  <a:pt x="21" y="277"/>
                </a:lnTo>
                <a:lnTo>
                  <a:pt x="24" y="287"/>
                </a:lnTo>
                <a:lnTo>
                  <a:pt x="25" y="291"/>
                </a:lnTo>
                <a:lnTo>
                  <a:pt x="11" y="295"/>
                </a:lnTo>
                <a:close/>
                <a:moveTo>
                  <a:pt x="0" y="238"/>
                </a:moveTo>
                <a:lnTo>
                  <a:pt x="0" y="237"/>
                </a:lnTo>
                <a:lnTo>
                  <a:pt x="15" y="235"/>
                </a:lnTo>
                <a:lnTo>
                  <a:pt x="15" y="237"/>
                </a:lnTo>
                <a:lnTo>
                  <a:pt x="0" y="238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47FDD045-5A8E-4CC0-90AC-B01408609A12}"/>
              </a:ext>
            </a:extLst>
          </p:cNvPr>
          <p:cNvSpPr>
            <a:spLocks noEditPoints="1"/>
          </p:cNvSpPr>
          <p:nvPr/>
        </p:nvSpPr>
        <p:spPr bwMode="auto">
          <a:xfrm>
            <a:off x="6460762" y="2618605"/>
            <a:ext cx="1499201" cy="1499201"/>
          </a:xfrm>
          <a:custGeom>
            <a:avLst/>
            <a:gdLst>
              <a:gd name="T0" fmla="*/ 2 w 450"/>
              <a:gd name="T1" fmla="*/ 192 h 450"/>
              <a:gd name="T2" fmla="*/ 15 w 450"/>
              <a:gd name="T3" fmla="*/ 236 h 450"/>
              <a:gd name="T4" fmla="*/ 14 w 450"/>
              <a:gd name="T5" fmla="*/ 148 h 450"/>
              <a:gd name="T6" fmla="*/ 27 w 450"/>
              <a:gd name="T7" fmla="*/ 152 h 450"/>
              <a:gd name="T8" fmla="*/ 25 w 450"/>
              <a:gd name="T9" fmla="*/ 123 h 450"/>
              <a:gd name="T10" fmla="*/ 48 w 450"/>
              <a:gd name="T11" fmla="*/ 85 h 450"/>
              <a:gd name="T12" fmla="*/ 40 w 450"/>
              <a:gd name="T13" fmla="*/ 124 h 450"/>
              <a:gd name="T14" fmla="*/ 66 w 450"/>
              <a:gd name="T15" fmla="*/ 66 h 450"/>
              <a:gd name="T16" fmla="*/ 91 w 450"/>
              <a:gd name="T17" fmla="*/ 62 h 450"/>
              <a:gd name="T18" fmla="*/ 58 w 450"/>
              <a:gd name="T19" fmla="*/ 74 h 450"/>
              <a:gd name="T20" fmla="*/ 137 w 450"/>
              <a:gd name="T21" fmla="*/ 17 h 450"/>
              <a:gd name="T22" fmla="*/ 125 w 450"/>
              <a:gd name="T23" fmla="*/ 39 h 450"/>
              <a:gd name="T24" fmla="*/ 158 w 450"/>
              <a:gd name="T25" fmla="*/ 10 h 450"/>
              <a:gd name="T26" fmla="*/ 200 w 450"/>
              <a:gd name="T27" fmla="*/ 15 h 450"/>
              <a:gd name="T28" fmla="*/ 160 w 450"/>
              <a:gd name="T29" fmla="*/ 24 h 450"/>
              <a:gd name="T30" fmla="*/ 236 w 450"/>
              <a:gd name="T31" fmla="*/ 0 h 450"/>
              <a:gd name="T32" fmla="*/ 236 w 450"/>
              <a:gd name="T33" fmla="*/ 14 h 450"/>
              <a:gd name="T34" fmla="*/ 272 w 450"/>
              <a:gd name="T35" fmla="*/ 5 h 450"/>
              <a:gd name="T36" fmla="*/ 314 w 450"/>
              <a:gd name="T37" fmla="*/ 18 h 450"/>
              <a:gd name="T38" fmla="*/ 278 w 450"/>
              <a:gd name="T39" fmla="*/ 21 h 450"/>
              <a:gd name="T40" fmla="*/ 341 w 450"/>
              <a:gd name="T41" fmla="*/ 32 h 450"/>
              <a:gd name="T42" fmla="*/ 351 w 450"/>
              <a:gd name="T43" fmla="*/ 56 h 450"/>
              <a:gd name="T44" fmla="*/ 327 w 450"/>
              <a:gd name="T45" fmla="*/ 24 h 450"/>
              <a:gd name="T46" fmla="*/ 398 w 450"/>
              <a:gd name="T47" fmla="*/ 81 h 450"/>
              <a:gd name="T48" fmla="*/ 374 w 450"/>
              <a:gd name="T49" fmla="*/ 76 h 450"/>
              <a:gd name="T50" fmla="*/ 417 w 450"/>
              <a:gd name="T51" fmla="*/ 108 h 450"/>
              <a:gd name="T52" fmla="*/ 421 w 450"/>
              <a:gd name="T53" fmla="*/ 146 h 450"/>
              <a:gd name="T54" fmla="*/ 401 w 450"/>
              <a:gd name="T55" fmla="*/ 110 h 450"/>
              <a:gd name="T56" fmla="*/ 445 w 450"/>
              <a:gd name="T57" fmla="*/ 179 h 450"/>
              <a:gd name="T58" fmla="*/ 431 w 450"/>
              <a:gd name="T59" fmla="*/ 182 h 450"/>
              <a:gd name="T60" fmla="*/ 450 w 450"/>
              <a:gd name="T61" fmla="*/ 212 h 450"/>
              <a:gd name="T62" fmla="*/ 448 w 450"/>
              <a:gd name="T63" fmla="*/ 256 h 450"/>
              <a:gd name="T64" fmla="*/ 435 w 450"/>
              <a:gd name="T65" fmla="*/ 214 h 450"/>
              <a:gd name="T66" fmla="*/ 440 w 450"/>
              <a:gd name="T67" fmla="*/ 292 h 450"/>
              <a:gd name="T68" fmla="*/ 419 w 450"/>
              <a:gd name="T69" fmla="*/ 307 h 450"/>
              <a:gd name="T70" fmla="*/ 445 w 450"/>
              <a:gd name="T71" fmla="*/ 271 h 450"/>
              <a:gd name="T72" fmla="*/ 405 w 450"/>
              <a:gd name="T73" fmla="*/ 359 h 450"/>
              <a:gd name="T74" fmla="*/ 405 w 450"/>
              <a:gd name="T75" fmla="*/ 334 h 450"/>
              <a:gd name="T76" fmla="*/ 392 w 450"/>
              <a:gd name="T77" fmla="*/ 376 h 450"/>
              <a:gd name="T78" fmla="*/ 352 w 450"/>
              <a:gd name="T79" fmla="*/ 393 h 450"/>
              <a:gd name="T80" fmla="*/ 382 w 450"/>
              <a:gd name="T81" fmla="*/ 365 h 450"/>
              <a:gd name="T82" fmla="*/ 323 w 450"/>
              <a:gd name="T83" fmla="*/ 427 h 450"/>
              <a:gd name="T84" fmla="*/ 316 w 450"/>
              <a:gd name="T85" fmla="*/ 415 h 450"/>
              <a:gd name="T86" fmla="*/ 295 w 450"/>
              <a:gd name="T87" fmla="*/ 438 h 450"/>
              <a:gd name="T88" fmla="*/ 252 w 450"/>
              <a:gd name="T89" fmla="*/ 448 h 450"/>
              <a:gd name="T90" fmla="*/ 287 w 450"/>
              <a:gd name="T91" fmla="*/ 426 h 450"/>
              <a:gd name="T92" fmla="*/ 225 w 450"/>
              <a:gd name="T93" fmla="*/ 450 h 450"/>
              <a:gd name="T94" fmla="*/ 203 w 450"/>
              <a:gd name="T95" fmla="*/ 434 h 450"/>
              <a:gd name="T96" fmla="*/ 238 w 450"/>
              <a:gd name="T97" fmla="*/ 449 h 450"/>
              <a:gd name="T98" fmla="*/ 138 w 450"/>
              <a:gd name="T99" fmla="*/ 432 h 450"/>
              <a:gd name="T100" fmla="*/ 162 w 450"/>
              <a:gd name="T101" fmla="*/ 426 h 450"/>
              <a:gd name="T102" fmla="*/ 118 w 450"/>
              <a:gd name="T103" fmla="*/ 423 h 450"/>
              <a:gd name="T104" fmla="*/ 95 w 450"/>
              <a:gd name="T105" fmla="*/ 391 h 450"/>
              <a:gd name="T106" fmla="*/ 130 w 450"/>
              <a:gd name="T107" fmla="*/ 413 h 450"/>
              <a:gd name="T108" fmla="*/ 59 w 450"/>
              <a:gd name="T109" fmla="*/ 376 h 450"/>
              <a:gd name="T110" fmla="*/ 69 w 450"/>
              <a:gd name="T111" fmla="*/ 366 h 450"/>
              <a:gd name="T112" fmla="*/ 37 w 450"/>
              <a:gd name="T113" fmla="*/ 348 h 450"/>
              <a:gd name="T114" fmla="*/ 16 w 450"/>
              <a:gd name="T115" fmla="*/ 309 h 450"/>
              <a:gd name="T116" fmla="*/ 45 w 450"/>
              <a:gd name="T117" fmla="*/ 334 h 450"/>
              <a:gd name="T118" fmla="*/ 7 w 450"/>
              <a:gd name="T119" fmla="*/ 281 h 450"/>
              <a:gd name="T120" fmla="*/ 17 w 450"/>
              <a:gd name="T121" fmla="*/ 257 h 450"/>
              <a:gd name="T122" fmla="*/ 11 w 450"/>
              <a:gd name="T123" fmla="*/ 295 h 450"/>
              <a:gd name="T124" fmla="*/ 0 w 450"/>
              <a:gd name="T125" fmla="*/ 238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0" y="236"/>
                </a:moveTo>
                <a:lnTo>
                  <a:pt x="0" y="225"/>
                </a:lnTo>
                <a:lnTo>
                  <a:pt x="0" y="213"/>
                </a:lnTo>
                <a:lnTo>
                  <a:pt x="1" y="202"/>
                </a:lnTo>
                <a:lnTo>
                  <a:pt x="2" y="192"/>
                </a:lnTo>
                <a:lnTo>
                  <a:pt x="17" y="194"/>
                </a:lnTo>
                <a:lnTo>
                  <a:pt x="15" y="203"/>
                </a:lnTo>
                <a:lnTo>
                  <a:pt x="15" y="214"/>
                </a:lnTo>
                <a:lnTo>
                  <a:pt x="14" y="225"/>
                </a:lnTo>
                <a:lnTo>
                  <a:pt x="15" y="236"/>
                </a:lnTo>
                <a:lnTo>
                  <a:pt x="0" y="236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8"/>
                </a:lnTo>
                <a:lnTo>
                  <a:pt x="14" y="148"/>
                </a:lnTo>
                <a:lnTo>
                  <a:pt x="18" y="137"/>
                </a:lnTo>
                <a:lnTo>
                  <a:pt x="18" y="136"/>
                </a:lnTo>
                <a:lnTo>
                  <a:pt x="31" y="142"/>
                </a:lnTo>
                <a:lnTo>
                  <a:pt x="31" y="143"/>
                </a:lnTo>
                <a:lnTo>
                  <a:pt x="27" y="152"/>
                </a:lnTo>
                <a:lnTo>
                  <a:pt x="24" y="162"/>
                </a:lnTo>
                <a:lnTo>
                  <a:pt x="21" y="172"/>
                </a:lnTo>
                <a:lnTo>
                  <a:pt x="19" y="181"/>
                </a:lnTo>
                <a:lnTo>
                  <a:pt x="5" y="178"/>
                </a:lnTo>
                <a:close/>
                <a:moveTo>
                  <a:pt x="25" y="123"/>
                </a:moveTo>
                <a:lnTo>
                  <a:pt x="27" y="118"/>
                </a:lnTo>
                <a:lnTo>
                  <a:pt x="33" y="108"/>
                </a:lnTo>
                <a:lnTo>
                  <a:pt x="38" y="99"/>
                </a:lnTo>
                <a:lnTo>
                  <a:pt x="45" y="90"/>
                </a:lnTo>
                <a:lnTo>
                  <a:pt x="48" y="85"/>
                </a:lnTo>
                <a:lnTo>
                  <a:pt x="60" y="94"/>
                </a:lnTo>
                <a:lnTo>
                  <a:pt x="56" y="98"/>
                </a:lnTo>
                <a:lnTo>
                  <a:pt x="50" y="107"/>
                </a:lnTo>
                <a:lnTo>
                  <a:pt x="45" y="115"/>
                </a:lnTo>
                <a:lnTo>
                  <a:pt x="40" y="124"/>
                </a:lnTo>
                <a:lnTo>
                  <a:pt x="37" y="129"/>
                </a:lnTo>
                <a:lnTo>
                  <a:pt x="25" y="123"/>
                </a:lnTo>
                <a:close/>
                <a:moveTo>
                  <a:pt x="58" y="74"/>
                </a:moveTo>
                <a:lnTo>
                  <a:pt x="58" y="74"/>
                </a:lnTo>
                <a:lnTo>
                  <a:pt x="66" y="66"/>
                </a:lnTo>
                <a:lnTo>
                  <a:pt x="74" y="58"/>
                </a:lnTo>
                <a:lnTo>
                  <a:pt x="82" y="51"/>
                </a:lnTo>
                <a:lnTo>
                  <a:pt x="90" y="44"/>
                </a:lnTo>
                <a:lnTo>
                  <a:pt x="99" y="56"/>
                </a:lnTo>
                <a:lnTo>
                  <a:pt x="91" y="62"/>
                </a:lnTo>
                <a:lnTo>
                  <a:pt x="83" y="69"/>
                </a:lnTo>
                <a:lnTo>
                  <a:pt x="76" y="76"/>
                </a:lnTo>
                <a:lnTo>
                  <a:pt x="69" y="83"/>
                </a:lnTo>
                <a:lnTo>
                  <a:pt x="68" y="84"/>
                </a:lnTo>
                <a:lnTo>
                  <a:pt x="58" y="74"/>
                </a:lnTo>
                <a:close/>
                <a:moveTo>
                  <a:pt x="103" y="36"/>
                </a:moveTo>
                <a:lnTo>
                  <a:pt x="108" y="32"/>
                </a:lnTo>
                <a:lnTo>
                  <a:pt x="118" y="27"/>
                </a:lnTo>
                <a:lnTo>
                  <a:pt x="127" y="22"/>
                </a:lnTo>
                <a:lnTo>
                  <a:pt x="137" y="17"/>
                </a:lnTo>
                <a:lnTo>
                  <a:pt x="142" y="16"/>
                </a:lnTo>
                <a:lnTo>
                  <a:pt x="147" y="29"/>
                </a:lnTo>
                <a:lnTo>
                  <a:pt x="143" y="30"/>
                </a:lnTo>
                <a:lnTo>
                  <a:pt x="134" y="35"/>
                </a:lnTo>
                <a:lnTo>
                  <a:pt x="125" y="39"/>
                </a:lnTo>
                <a:lnTo>
                  <a:pt x="116" y="44"/>
                </a:lnTo>
                <a:lnTo>
                  <a:pt x="110" y="48"/>
                </a:lnTo>
                <a:lnTo>
                  <a:pt x="103" y="36"/>
                </a:lnTo>
                <a:close/>
                <a:moveTo>
                  <a:pt x="155" y="11"/>
                </a:moveTo>
                <a:lnTo>
                  <a:pt x="158" y="10"/>
                </a:lnTo>
                <a:lnTo>
                  <a:pt x="169" y="7"/>
                </a:lnTo>
                <a:lnTo>
                  <a:pt x="179" y="4"/>
                </a:lnTo>
                <a:lnTo>
                  <a:pt x="191" y="2"/>
                </a:lnTo>
                <a:lnTo>
                  <a:pt x="198" y="1"/>
                </a:lnTo>
                <a:lnTo>
                  <a:pt x="200" y="15"/>
                </a:lnTo>
                <a:lnTo>
                  <a:pt x="193" y="16"/>
                </a:lnTo>
                <a:lnTo>
                  <a:pt x="183" y="18"/>
                </a:lnTo>
                <a:lnTo>
                  <a:pt x="172" y="21"/>
                </a:lnTo>
                <a:lnTo>
                  <a:pt x="163" y="23"/>
                </a:lnTo>
                <a:lnTo>
                  <a:pt x="160" y="24"/>
                </a:lnTo>
                <a:lnTo>
                  <a:pt x="155" y="11"/>
                </a:lnTo>
                <a:close/>
                <a:moveTo>
                  <a:pt x="213" y="0"/>
                </a:moveTo>
                <a:lnTo>
                  <a:pt x="213" y="0"/>
                </a:lnTo>
                <a:lnTo>
                  <a:pt x="225" y="0"/>
                </a:lnTo>
                <a:lnTo>
                  <a:pt x="236" y="0"/>
                </a:lnTo>
                <a:lnTo>
                  <a:pt x="248" y="1"/>
                </a:lnTo>
                <a:lnTo>
                  <a:pt x="257" y="2"/>
                </a:lnTo>
                <a:lnTo>
                  <a:pt x="255" y="16"/>
                </a:lnTo>
                <a:lnTo>
                  <a:pt x="247" y="15"/>
                </a:lnTo>
                <a:lnTo>
                  <a:pt x="236" y="14"/>
                </a:lnTo>
                <a:lnTo>
                  <a:pt x="225" y="14"/>
                </a:lnTo>
                <a:lnTo>
                  <a:pt x="214" y="14"/>
                </a:lnTo>
                <a:lnTo>
                  <a:pt x="214" y="14"/>
                </a:lnTo>
                <a:lnTo>
                  <a:pt x="213" y="0"/>
                </a:lnTo>
                <a:close/>
                <a:moveTo>
                  <a:pt x="272" y="5"/>
                </a:moveTo>
                <a:lnTo>
                  <a:pt x="281" y="7"/>
                </a:lnTo>
                <a:lnTo>
                  <a:pt x="292" y="10"/>
                </a:lnTo>
                <a:lnTo>
                  <a:pt x="302" y="13"/>
                </a:lnTo>
                <a:lnTo>
                  <a:pt x="312" y="17"/>
                </a:lnTo>
                <a:lnTo>
                  <a:pt x="314" y="18"/>
                </a:lnTo>
                <a:lnTo>
                  <a:pt x="308" y="31"/>
                </a:lnTo>
                <a:lnTo>
                  <a:pt x="307" y="31"/>
                </a:lnTo>
                <a:lnTo>
                  <a:pt x="298" y="27"/>
                </a:lnTo>
                <a:lnTo>
                  <a:pt x="288" y="23"/>
                </a:lnTo>
                <a:lnTo>
                  <a:pt x="278" y="21"/>
                </a:lnTo>
                <a:lnTo>
                  <a:pt x="268" y="19"/>
                </a:lnTo>
                <a:lnTo>
                  <a:pt x="272" y="5"/>
                </a:lnTo>
                <a:close/>
                <a:moveTo>
                  <a:pt x="327" y="24"/>
                </a:moveTo>
                <a:lnTo>
                  <a:pt x="332" y="27"/>
                </a:lnTo>
                <a:lnTo>
                  <a:pt x="341" y="32"/>
                </a:lnTo>
                <a:lnTo>
                  <a:pt x="351" y="38"/>
                </a:lnTo>
                <a:lnTo>
                  <a:pt x="359" y="44"/>
                </a:lnTo>
                <a:lnTo>
                  <a:pt x="364" y="48"/>
                </a:lnTo>
                <a:lnTo>
                  <a:pt x="355" y="59"/>
                </a:lnTo>
                <a:lnTo>
                  <a:pt x="351" y="56"/>
                </a:lnTo>
                <a:lnTo>
                  <a:pt x="343" y="50"/>
                </a:lnTo>
                <a:lnTo>
                  <a:pt x="334" y="44"/>
                </a:lnTo>
                <a:lnTo>
                  <a:pt x="326" y="39"/>
                </a:lnTo>
                <a:lnTo>
                  <a:pt x="320" y="37"/>
                </a:lnTo>
                <a:lnTo>
                  <a:pt x="327" y="24"/>
                </a:lnTo>
                <a:close/>
                <a:moveTo>
                  <a:pt x="375" y="57"/>
                </a:moveTo>
                <a:lnTo>
                  <a:pt x="376" y="58"/>
                </a:lnTo>
                <a:lnTo>
                  <a:pt x="384" y="66"/>
                </a:lnTo>
                <a:lnTo>
                  <a:pt x="391" y="73"/>
                </a:lnTo>
                <a:lnTo>
                  <a:pt x="398" y="81"/>
                </a:lnTo>
                <a:lnTo>
                  <a:pt x="405" y="90"/>
                </a:lnTo>
                <a:lnTo>
                  <a:pt x="394" y="98"/>
                </a:lnTo>
                <a:lnTo>
                  <a:pt x="388" y="91"/>
                </a:lnTo>
                <a:lnTo>
                  <a:pt x="381" y="83"/>
                </a:lnTo>
                <a:lnTo>
                  <a:pt x="374" y="76"/>
                </a:lnTo>
                <a:lnTo>
                  <a:pt x="367" y="69"/>
                </a:lnTo>
                <a:lnTo>
                  <a:pt x="366" y="68"/>
                </a:lnTo>
                <a:lnTo>
                  <a:pt x="375" y="57"/>
                </a:lnTo>
                <a:close/>
                <a:moveTo>
                  <a:pt x="413" y="102"/>
                </a:moveTo>
                <a:lnTo>
                  <a:pt x="417" y="108"/>
                </a:lnTo>
                <a:lnTo>
                  <a:pt x="423" y="117"/>
                </a:lnTo>
                <a:lnTo>
                  <a:pt x="428" y="127"/>
                </a:lnTo>
                <a:lnTo>
                  <a:pt x="432" y="137"/>
                </a:lnTo>
                <a:lnTo>
                  <a:pt x="434" y="141"/>
                </a:lnTo>
                <a:lnTo>
                  <a:pt x="421" y="146"/>
                </a:lnTo>
                <a:lnTo>
                  <a:pt x="419" y="143"/>
                </a:lnTo>
                <a:lnTo>
                  <a:pt x="415" y="134"/>
                </a:lnTo>
                <a:lnTo>
                  <a:pt x="410" y="124"/>
                </a:lnTo>
                <a:lnTo>
                  <a:pt x="405" y="116"/>
                </a:lnTo>
                <a:lnTo>
                  <a:pt x="401" y="110"/>
                </a:lnTo>
                <a:lnTo>
                  <a:pt x="413" y="102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8"/>
                </a:lnTo>
                <a:lnTo>
                  <a:pt x="445" y="179"/>
                </a:lnTo>
                <a:lnTo>
                  <a:pt x="447" y="190"/>
                </a:lnTo>
                <a:lnTo>
                  <a:pt x="448" y="198"/>
                </a:lnTo>
                <a:lnTo>
                  <a:pt x="434" y="200"/>
                </a:lnTo>
                <a:lnTo>
                  <a:pt x="433" y="193"/>
                </a:lnTo>
                <a:lnTo>
                  <a:pt x="431" y="182"/>
                </a:lnTo>
                <a:lnTo>
                  <a:pt x="429" y="172"/>
                </a:lnTo>
                <a:lnTo>
                  <a:pt x="426" y="162"/>
                </a:lnTo>
                <a:lnTo>
                  <a:pt x="425" y="159"/>
                </a:lnTo>
                <a:lnTo>
                  <a:pt x="439" y="155"/>
                </a:lnTo>
                <a:close/>
                <a:moveTo>
                  <a:pt x="450" y="212"/>
                </a:moveTo>
                <a:lnTo>
                  <a:pt x="450" y="213"/>
                </a:lnTo>
                <a:lnTo>
                  <a:pt x="450" y="225"/>
                </a:lnTo>
                <a:lnTo>
                  <a:pt x="450" y="236"/>
                </a:lnTo>
                <a:lnTo>
                  <a:pt x="449" y="248"/>
                </a:lnTo>
                <a:lnTo>
                  <a:pt x="448" y="256"/>
                </a:lnTo>
                <a:lnTo>
                  <a:pt x="434" y="255"/>
                </a:lnTo>
                <a:lnTo>
                  <a:pt x="435" y="246"/>
                </a:lnTo>
                <a:lnTo>
                  <a:pt x="435" y="236"/>
                </a:lnTo>
                <a:lnTo>
                  <a:pt x="436" y="225"/>
                </a:lnTo>
                <a:lnTo>
                  <a:pt x="435" y="214"/>
                </a:lnTo>
                <a:lnTo>
                  <a:pt x="435" y="213"/>
                </a:lnTo>
                <a:lnTo>
                  <a:pt x="450" y="212"/>
                </a:lnTo>
                <a:close/>
                <a:moveTo>
                  <a:pt x="445" y="271"/>
                </a:moveTo>
                <a:lnTo>
                  <a:pt x="443" y="281"/>
                </a:lnTo>
                <a:lnTo>
                  <a:pt x="440" y="292"/>
                </a:lnTo>
                <a:lnTo>
                  <a:pt x="436" y="302"/>
                </a:lnTo>
                <a:lnTo>
                  <a:pt x="432" y="312"/>
                </a:lnTo>
                <a:lnTo>
                  <a:pt x="432" y="313"/>
                </a:lnTo>
                <a:lnTo>
                  <a:pt x="419" y="307"/>
                </a:lnTo>
                <a:lnTo>
                  <a:pt x="419" y="307"/>
                </a:lnTo>
                <a:lnTo>
                  <a:pt x="423" y="297"/>
                </a:lnTo>
                <a:lnTo>
                  <a:pt x="426" y="288"/>
                </a:lnTo>
                <a:lnTo>
                  <a:pt x="429" y="278"/>
                </a:lnTo>
                <a:lnTo>
                  <a:pt x="431" y="268"/>
                </a:lnTo>
                <a:lnTo>
                  <a:pt x="445" y="271"/>
                </a:lnTo>
                <a:close/>
                <a:moveTo>
                  <a:pt x="426" y="326"/>
                </a:moveTo>
                <a:lnTo>
                  <a:pt x="423" y="332"/>
                </a:lnTo>
                <a:lnTo>
                  <a:pt x="417" y="341"/>
                </a:lnTo>
                <a:lnTo>
                  <a:pt x="412" y="350"/>
                </a:lnTo>
                <a:lnTo>
                  <a:pt x="405" y="359"/>
                </a:lnTo>
                <a:lnTo>
                  <a:pt x="402" y="363"/>
                </a:lnTo>
                <a:lnTo>
                  <a:pt x="391" y="355"/>
                </a:lnTo>
                <a:lnTo>
                  <a:pt x="394" y="351"/>
                </a:lnTo>
                <a:lnTo>
                  <a:pt x="400" y="343"/>
                </a:lnTo>
                <a:lnTo>
                  <a:pt x="405" y="334"/>
                </a:lnTo>
                <a:lnTo>
                  <a:pt x="410" y="325"/>
                </a:lnTo>
                <a:lnTo>
                  <a:pt x="413" y="320"/>
                </a:lnTo>
                <a:lnTo>
                  <a:pt x="426" y="326"/>
                </a:lnTo>
                <a:close/>
                <a:moveTo>
                  <a:pt x="393" y="375"/>
                </a:moveTo>
                <a:lnTo>
                  <a:pt x="392" y="376"/>
                </a:lnTo>
                <a:lnTo>
                  <a:pt x="384" y="384"/>
                </a:lnTo>
                <a:lnTo>
                  <a:pt x="376" y="391"/>
                </a:lnTo>
                <a:lnTo>
                  <a:pt x="368" y="398"/>
                </a:lnTo>
                <a:lnTo>
                  <a:pt x="360" y="404"/>
                </a:lnTo>
                <a:lnTo>
                  <a:pt x="352" y="393"/>
                </a:lnTo>
                <a:lnTo>
                  <a:pt x="359" y="387"/>
                </a:lnTo>
                <a:lnTo>
                  <a:pt x="367" y="381"/>
                </a:lnTo>
                <a:lnTo>
                  <a:pt x="374" y="374"/>
                </a:lnTo>
                <a:lnTo>
                  <a:pt x="381" y="367"/>
                </a:lnTo>
                <a:lnTo>
                  <a:pt x="382" y="365"/>
                </a:lnTo>
                <a:lnTo>
                  <a:pt x="393" y="375"/>
                </a:lnTo>
                <a:close/>
                <a:moveTo>
                  <a:pt x="348" y="413"/>
                </a:moveTo>
                <a:lnTo>
                  <a:pt x="342" y="417"/>
                </a:lnTo>
                <a:lnTo>
                  <a:pt x="332" y="422"/>
                </a:lnTo>
                <a:lnTo>
                  <a:pt x="323" y="427"/>
                </a:lnTo>
                <a:lnTo>
                  <a:pt x="313" y="432"/>
                </a:lnTo>
                <a:lnTo>
                  <a:pt x="309" y="433"/>
                </a:lnTo>
                <a:lnTo>
                  <a:pt x="304" y="420"/>
                </a:lnTo>
                <a:lnTo>
                  <a:pt x="307" y="419"/>
                </a:lnTo>
                <a:lnTo>
                  <a:pt x="316" y="415"/>
                </a:lnTo>
                <a:lnTo>
                  <a:pt x="325" y="410"/>
                </a:lnTo>
                <a:lnTo>
                  <a:pt x="334" y="405"/>
                </a:lnTo>
                <a:lnTo>
                  <a:pt x="340" y="401"/>
                </a:lnTo>
                <a:lnTo>
                  <a:pt x="348" y="413"/>
                </a:lnTo>
                <a:close/>
                <a:moveTo>
                  <a:pt x="295" y="438"/>
                </a:moveTo>
                <a:lnTo>
                  <a:pt x="292" y="440"/>
                </a:lnTo>
                <a:lnTo>
                  <a:pt x="281" y="443"/>
                </a:lnTo>
                <a:lnTo>
                  <a:pt x="270" y="445"/>
                </a:lnTo>
                <a:lnTo>
                  <a:pt x="259" y="447"/>
                </a:lnTo>
                <a:lnTo>
                  <a:pt x="252" y="448"/>
                </a:lnTo>
                <a:lnTo>
                  <a:pt x="250" y="434"/>
                </a:lnTo>
                <a:lnTo>
                  <a:pt x="257" y="433"/>
                </a:lnTo>
                <a:lnTo>
                  <a:pt x="267" y="431"/>
                </a:lnTo>
                <a:lnTo>
                  <a:pt x="278" y="429"/>
                </a:lnTo>
                <a:lnTo>
                  <a:pt x="287" y="426"/>
                </a:lnTo>
                <a:lnTo>
                  <a:pt x="291" y="425"/>
                </a:lnTo>
                <a:lnTo>
                  <a:pt x="295" y="438"/>
                </a:lnTo>
                <a:close/>
                <a:moveTo>
                  <a:pt x="238" y="449"/>
                </a:moveTo>
                <a:lnTo>
                  <a:pt x="237" y="449"/>
                </a:lnTo>
                <a:lnTo>
                  <a:pt x="225" y="450"/>
                </a:lnTo>
                <a:lnTo>
                  <a:pt x="214" y="449"/>
                </a:lnTo>
                <a:lnTo>
                  <a:pt x="202" y="449"/>
                </a:lnTo>
                <a:lnTo>
                  <a:pt x="194" y="447"/>
                </a:lnTo>
                <a:lnTo>
                  <a:pt x="196" y="433"/>
                </a:lnTo>
                <a:lnTo>
                  <a:pt x="203" y="434"/>
                </a:lnTo>
                <a:lnTo>
                  <a:pt x="214" y="435"/>
                </a:lnTo>
                <a:lnTo>
                  <a:pt x="225" y="435"/>
                </a:lnTo>
                <a:lnTo>
                  <a:pt x="236" y="435"/>
                </a:lnTo>
                <a:lnTo>
                  <a:pt x="237" y="435"/>
                </a:lnTo>
                <a:lnTo>
                  <a:pt x="238" y="449"/>
                </a:lnTo>
                <a:close/>
                <a:moveTo>
                  <a:pt x="179" y="445"/>
                </a:moveTo>
                <a:lnTo>
                  <a:pt x="169" y="443"/>
                </a:lnTo>
                <a:lnTo>
                  <a:pt x="158" y="440"/>
                </a:lnTo>
                <a:lnTo>
                  <a:pt x="148" y="436"/>
                </a:lnTo>
                <a:lnTo>
                  <a:pt x="138" y="432"/>
                </a:lnTo>
                <a:lnTo>
                  <a:pt x="137" y="432"/>
                </a:lnTo>
                <a:lnTo>
                  <a:pt x="143" y="419"/>
                </a:lnTo>
                <a:lnTo>
                  <a:pt x="143" y="419"/>
                </a:lnTo>
                <a:lnTo>
                  <a:pt x="152" y="423"/>
                </a:lnTo>
                <a:lnTo>
                  <a:pt x="162" y="426"/>
                </a:lnTo>
                <a:lnTo>
                  <a:pt x="172" y="429"/>
                </a:lnTo>
                <a:lnTo>
                  <a:pt x="182" y="431"/>
                </a:lnTo>
                <a:lnTo>
                  <a:pt x="179" y="445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8" y="417"/>
                </a:lnTo>
                <a:lnTo>
                  <a:pt x="99" y="411"/>
                </a:lnTo>
                <a:lnTo>
                  <a:pt x="91" y="405"/>
                </a:lnTo>
                <a:lnTo>
                  <a:pt x="87" y="402"/>
                </a:lnTo>
                <a:lnTo>
                  <a:pt x="95" y="391"/>
                </a:lnTo>
                <a:lnTo>
                  <a:pt x="99" y="394"/>
                </a:lnTo>
                <a:lnTo>
                  <a:pt x="107" y="399"/>
                </a:lnTo>
                <a:lnTo>
                  <a:pt x="116" y="405"/>
                </a:lnTo>
                <a:lnTo>
                  <a:pt x="124" y="410"/>
                </a:lnTo>
                <a:lnTo>
                  <a:pt x="130" y="413"/>
                </a:lnTo>
                <a:lnTo>
                  <a:pt x="124" y="426"/>
                </a:lnTo>
                <a:close/>
                <a:moveTo>
                  <a:pt x="75" y="393"/>
                </a:moveTo>
                <a:lnTo>
                  <a:pt x="74" y="391"/>
                </a:lnTo>
                <a:lnTo>
                  <a:pt x="66" y="384"/>
                </a:lnTo>
                <a:lnTo>
                  <a:pt x="59" y="376"/>
                </a:lnTo>
                <a:lnTo>
                  <a:pt x="52" y="368"/>
                </a:lnTo>
                <a:lnTo>
                  <a:pt x="46" y="360"/>
                </a:lnTo>
                <a:lnTo>
                  <a:pt x="57" y="352"/>
                </a:lnTo>
                <a:lnTo>
                  <a:pt x="62" y="359"/>
                </a:lnTo>
                <a:lnTo>
                  <a:pt x="69" y="366"/>
                </a:lnTo>
                <a:lnTo>
                  <a:pt x="76" y="374"/>
                </a:lnTo>
                <a:lnTo>
                  <a:pt x="83" y="381"/>
                </a:lnTo>
                <a:lnTo>
                  <a:pt x="85" y="382"/>
                </a:lnTo>
                <a:lnTo>
                  <a:pt x="75" y="393"/>
                </a:lnTo>
                <a:close/>
                <a:moveTo>
                  <a:pt x="37" y="348"/>
                </a:moveTo>
                <a:lnTo>
                  <a:pt x="33" y="342"/>
                </a:lnTo>
                <a:lnTo>
                  <a:pt x="27" y="332"/>
                </a:lnTo>
                <a:lnTo>
                  <a:pt x="22" y="323"/>
                </a:lnTo>
                <a:lnTo>
                  <a:pt x="18" y="312"/>
                </a:lnTo>
                <a:lnTo>
                  <a:pt x="16" y="309"/>
                </a:lnTo>
                <a:lnTo>
                  <a:pt x="30" y="304"/>
                </a:lnTo>
                <a:lnTo>
                  <a:pt x="31" y="307"/>
                </a:lnTo>
                <a:lnTo>
                  <a:pt x="35" y="316"/>
                </a:lnTo>
                <a:lnTo>
                  <a:pt x="40" y="325"/>
                </a:lnTo>
                <a:lnTo>
                  <a:pt x="45" y="334"/>
                </a:lnTo>
                <a:lnTo>
                  <a:pt x="49" y="340"/>
                </a:lnTo>
                <a:lnTo>
                  <a:pt x="37" y="348"/>
                </a:lnTo>
                <a:close/>
                <a:moveTo>
                  <a:pt x="11" y="295"/>
                </a:moveTo>
                <a:lnTo>
                  <a:pt x="10" y="292"/>
                </a:lnTo>
                <a:lnTo>
                  <a:pt x="7" y="281"/>
                </a:lnTo>
                <a:lnTo>
                  <a:pt x="5" y="270"/>
                </a:lnTo>
                <a:lnTo>
                  <a:pt x="3" y="259"/>
                </a:lnTo>
                <a:lnTo>
                  <a:pt x="2" y="252"/>
                </a:lnTo>
                <a:lnTo>
                  <a:pt x="16" y="251"/>
                </a:lnTo>
                <a:lnTo>
                  <a:pt x="17" y="257"/>
                </a:lnTo>
                <a:lnTo>
                  <a:pt x="19" y="267"/>
                </a:lnTo>
                <a:lnTo>
                  <a:pt x="21" y="277"/>
                </a:lnTo>
                <a:lnTo>
                  <a:pt x="24" y="287"/>
                </a:lnTo>
                <a:lnTo>
                  <a:pt x="25" y="291"/>
                </a:lnTo>
                <a:lnTo>
                  <a:pt x="11" y="295"/>
                </a:lnTo>
                <a:close/>
                <a:moveTo>
                  <a:pt x="0" y="238"/>
                </a:moveTo>
                <a:lnTo>
                  <a:pt x="0" y="237"/>
                </a:lnTo>
                <a:lnTo>
                  <a:pt x="15" y="235"/>
                </a:lnTo>
                <a:lnTo>
                  <a:pt x="15" y="237"/>
                </a:lnTo>
                <a:lnTo>
                  <a:pt x="0" y="238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C2A0A41E-EC80-4478-AD07-26B49FCDDC23}"/>
              </a:ext>
            </a:extLst>
          </p:cNvPr>
          <p:cNvSpPr>
            <a:spLocks noEditPoints="1"/>
          </p:cNvSpPr>
          <p:nvPr/>
        </p:nvSpPr>
        <p:spPr bwMode="auto">
          <a:xfrm>
            <a:off x="3562306" y="4051175"/>
            <a:ext cx="1495870" cy="1499201"/>
          </a:xfrm>
          <a:custGeom>
            <a:avLst/>
            <a:gdLst>
              <a:gd name="T0" fmla="*/ 16 w 449"/>
              <a:gd name="T1" fmla="*/ 195 h 450"/>
              <a:gd name="T2" fmla="*/ 5 w 449"/>
              <a:gd name="T3" fmla="*/ 178 h 450"/>
              <a:gd name="T4" fmla="*/ 31 w 449"/>
              <a:gd name="T5" fmla="*/ 142 h 450"/>
              <a:gd name="T6" fmla="*/ 5 w 449"/>
              <a:gd name="T7" fmla="*/ 178 h 450"/>
              <a:gd name="T8" fmla="*/ 48 w 449"/>
              <a:gd name="T9" fmla="*/ 86 h 450"/>
              <a:gd name="T10" fmla="*/ 37 w 449"/>
              <a:gd name="T11" fmla="*/ 130 h 450"/>
              <a:gd name="T12" fmla="*/ 81 w 449"/>
              <a:gd name="T13" fmla="*/ 52 h 450"/>
              <a:gd name="T14" fmla="*/ 83 w 449"/>
              <a:gd name="T15" fmla="*/ 69 h 450"/>
              <a:gd name="T16" fmla="*/ 108 w 449"/>
              <a:gd name="T17" fmla="*/ 33 h 450"/>
              <a:gd name="T18" fmla="*/ 142 w 449"/>
              <a:gd name="T19" fmla="*/ 31 h 450"/>
              <a:gd name="T20" fmla="*/ 155 w 449"/>
              <a:gd name="T21" fmla="*/ 11 h 450"/>
              <a:gd name="T22" fmla="*/ 200 w 449"/>
              <a:gd name="T23" fmla="*/ 16 h 450"/>
              <a:gd name="T24" fmla="*/ 155 w 449"/>
              <a:gd name="T25" fmla="*/ 11 h 450"/>
              <a:gd name="T26" fmla="*/ 256 w 449"/>
              <a:gd name="T27" fmla="*/ 3 h 450"/>
              <a:gd name="T28" fmla="*/ 213 w 449"/>
              <a:gd name="T29" fmla="*/ 15 h 450"/>
              <a:gd name="T30" fmla="*/ 311 w 449"/>
              <a:gd name="T31" fmla="*/ 18 h 450"/>
              <a:gd name="T32" fmla="*/ 277 w 449"/>
              <a:gd name="T33" fmla="*/ 21 h 450"/>
              <a:gd name="T34" fmla="*/ 350 w 449"/>
              <a:gd name="T35" fmla="*/ 39 h 450"/>
              <a:gd name="T36" fmla="*/ 333 w 449"/>
              <a:gd name="T37" fmla="*/ 45 h 450"/>
              <a:gd name="T38" fmla="*/ 383 w 449"/>
              <a:gd name="T39" fmla="*/ 66 h 450"/>
              <a:gd name="T40" fmla="*/ 393 w 449"/>
              <a:gd name="T41" fmla="*/ 99 h 450"/>
              <a:gd name="T42" fmla="*/ 374 w 449"/>
              <a:gd name="T43" fmla="*/ 58 h 450"/>
              <a:gd name="T44" fmla="*/ 433 w 449"/>
              <a:gd name="T45" fmla="*/ 142 h 450"/>
              <a:gd name="T46" fmla="*/ 401 w 449"/>
              <a:gd name="T47" fmla="*/ 111 h 450"/>
              <a:gd name="T48" fmla="*/ 446 w 449"/>
              <a:gd name="T49" fmla="*/ 191 h 450"/>
              <a:gd name="T50" fmla="*/ 425 w 449"/>
              <a:gd name="T51" fmla="*/ 163 h 450"/>
              <a:gd name="T52" fmla="*/ 448 w 449"/>
              <a:gd name="T53" fmla="*/ 237 h 450"/>
              <a:gd name="T54" fmla="*/ 434 w 449"/>
              <a:gd name="T55" fmla="*/ 226 h 450"/>
              <a:gd name="T56" fmla="*/ 439 w 449"/>
              <a:gd name="T57" fmla="*/ 292 h 450"/>
              <a:gd name="T58" fmla="*/ 422 w 449"/>
              <a:gd name="T59" fmla="*/ 298 h 450"/>
              <a:gd name="T60" fmla="*/ 422 w 449"/>
              <a:gd name="T61" fmla="*/ 333 h 450"/>
              <a:gd name="T62" fmla="*/ 393 w 449"/>
              <a:gd name="T63" fmla="*/ 352 h 450"/>
              <a:gd name="T64" fmla="*/ 391 w 449"/>
              <a:gd name="T65" fmla="*/ 376 h 450"/>
              <a:gd name="T66" fmla="*/ 358 w 449"/>
              <a:gd name="T67" fmla="*/ 406 h 450"/>
              <a:gd name="T68" fmla="*/ 380 w 449"/>
              <a:gd name="T69" fmla="*/ 367 h 450"/>
              <a:gd name="T70" fmla="*/ 322 w 449"/>
              <a:gd name="T71" fmla="*/ 428 h 450"/>
              <a:gd name="T72" fmla="*/ 324 w 449"/>
              <a:gd name="T73" fmla="*/ 411 h 450"/>
              <a:gd name="T74" fmla="*/ 280 w 449"/>
              <a:gd name="T75" fmla="*/ 443 h 450"/>
              <a:gd name="T76" fmla="*/ 266 w 449"/>
              <a:gd name="T77" fmla="*/ 432 h 450"/>
              <a:gd name="T78" fmla="*/ 236 w 449"/>
              <a:gd name="T79" fmla="*/ 450 h 450"/>
              <a:gd name="T80" fmla="*/ 202 w 449"/>
              <a:gd name="T81" fmla="*/ 435 h 450"/>
              <a:gd name="T82" fmla="*/ 177 w 449"/>
              <a:gd name="T83" fmla="*/ 446 h 450"/>
              <a:gd name="T84" fmla="*/ 141 w 449"/>
              <a:gd name="T85" fmla="*/ 419 h 450"/>
              <a:gd name="T86" fmla="*/ 177 w 449"/>
              <a:gd name="T87" fmla="*/ 446 h 450"/>
              <a:gd name="T88" fmla="*/ 85 w 449"/>
              <a:gd name="T89" fmla="*/ 402 h 450"/>
              <a:gd name="T90" fmla="*/ 129 w 449"/>
              <a:gd name="T91" fmla="*/ 413 h 450"/>
              <a:gd name="T92" fmla="*/ 51 w 449"/>
              <a:gd name="T93" fmla="*/ 369 h 450"/>
              <a:gd name="T94" fmla="*/ 68 w 449"/>
              <a:gd name="T95" fmla="*/ 367 h 450"/>
              <a:gd name="T96" fmla="*/ 32 w 449"/>
              <a:gd name="T97" fmla="*/ 342 h 450"/>
              <a:gd name="T98" fmla="*/ 30 w 449"/>
              <a:gd name="T99" fmla="*/ 307 h 450"/>
              <a:gd name="T100" fmla="*/ 11 w 449"/>
              <a:gd name="T101" fmla="*/ 295 h 450"/>
              <a:gd name="T102" fmla="*/ 15 w 449"/>
              <a:gd name="T103" fmla="*/ 250 h 450"/>
              <a:gd name="T104" fmla="*/ 11 w 449"/>
              <a:gd name="T105" fmla="*/ 295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49" h="450">
                <a:moveTo>
                  <a:pt x="0" y="237"/>
                </a:moveTo>
                <a:lnTo>
                  <a:pt x="0" y="226"/>
                </a:lnTo>
                <a:lnTo>
                  <a:pt x="0" y="214"/>
                </a:lnTo>
                <a:lnTo>
                  <a:pt x="1" y="203"/>
                </a:lnTo>
                <a:lnTo>
                  <a:pt x="2" y="193"/>
                </a:lnTo>
                <a:lnTo>
                  <a:pt x="16" y="195"/>
                </a:lnTo>
                <a:lnTo>
                  <a:pt x="15" y="204"/>
                </a:lnTo>
                <a:lnTo>
                  <a:pt x="14" y="214"/>
                </a:lnTo>
                <a:lnTo>
                  <a:pt x="14" y="225"/>
                </a:lnTo>
                <a:lnTo>
                  <a:pt x="14" y="236"/>
                </a:lnTo>
                <a:lnTo>
                  <a:pt x="0" y="237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9"/>
                </a:lnTo>
                <a:lnTo>
                  <a:pt x="13" y="148"/>
                </a:lnTo>
                <a:lnTo>
                  <a:pt x="17" y="138"/>
                </a:lnTo>
                <a:lnTo>
                  <a:pt x="18" y="136"/>
                </a:lnTo>
                <a:lnTo>
                  <a:pt x="31" y="142"/>
                </a:lnTo>
                <a:lnTo>
                  <a:pt x="30" y="143"/>
                </a:lnTo>
                <a:lnTo>
                  <a:pt x="27" y="153"/>
                </a:lnTo>
                <a:lnTo>
                  <a:pt x="23" y="163"/>
                </a:lnTo>
                <a:lnTo>
                  <a:pt x="21" y="173"/>
                </a:lnTo>
                <a:lnTo>
                  <a:pt x="18" y="182"/>
                </a:lnTo>
                <a:lnTo>
                  <a:pt x="5" y="178"/>
                </a:lnTo>
                <a:close/>
                <a:moveTo>
                  <a:pt x="24" y="123"/>
                </a:moveTo>
                <a:lnTo>
                  <a:pt x="27" y="118"/>
                </a:lnTo>
                <a:lnTo>
                  <a:pt x="32" y="109"/>
                </a:lnTo>
                <a:lnTo>
                  <a:pt x="38" y="100"/>
                </a:lnTo>
                <a:lnTo>
                  <a:pt x="44" y="91"/>
                </a:lnTo>
                <a:lnTo>
                  <a:pt x="48" y="86"/>
                </a:lnTo>
                <a:lnTo>
                  <a:pt x="59" y="95"/>
                </a:lnTo>
                <a:lnTo>
                  <a:pt x="56" y="99"/>
                </a:lnTo>
                <a:lnTo>
                  <a:pt x="50" y="107"/>
                </a:lnTo>
                <a:lnTo>
                  <a:pt x="44" y="116"/>
                </a:lnTo>
                <a:lnTo>
                  <a:pt x="39" y="125"/>
                </a:lnTo>
                <a:lnTo>
                  <a:pt x="37" y="130"/>
                </a:lnTo>
                <a:lnTo>
                  <a:pt x="24" y="123"/>
                </a:lnTo>
                <a:close/>
                <a:moveTo>
                  <a:pt x="57" y="75"/>
                </a:moveTo>
                <a:lnTo>
                  <a:pt x="58" y="74"/>
                </a:lnTo>
                <a:lnTo>
                  <a:pt x="65" y="67"/>
                </a:lnTo>
                <a:lnTo>
                  <a:pt x="73" y="59"/>
                </a:lnTo>
                <a:lnTo>
                  <a:pt x="81" y="52"/>
                </a:lnTo>
                <a:lnTo>
                  <a:pt x="90" y="45"/>
                </a:lnTo>
                <a:lnTo>
                  <a:pt x="90" y="45"/>
                </a:lnTo>
                <a:lnTo>
                  <a:pt x="98" y="57"/>
                </a:lnTo>
                <a:lnTo>
                  <a:pt x="98" y="57"/>
                </a:lnTo>
                <a:lnTo>
                  <a:pt x="91" y="63"/>
                </a:lnTo>
                <a:lnTo>
                  <a:pt x="83" y="69"/>
                </a:lnTo>
                <a:lnTo>
                  <a:pt x="76" y="76"/>
                </a:lnTo>
                <a:lnTo>
                  <a:pt x="69" y="84"/>
                </a:lnTo>
                <a:lnTo>
                  <a:pt x="68" y="84"/>
                </a:lnTo>
                <a:lnTo>
                  <a:pt x="57" y="75"/>
                </a:lnTo>
                <a:close/>
                <a:moveTo>
                  <a:pt x="102" y="37"/>
                </a:moveTo>
                <a:lnTo>
                  <a:pt x="108" y="33"/>
                </a:lnTo>
                <a:lnTo>
                  <a:pt x="117" y="28"/>
                </a:lnTo>
                <a:lnTo>
                  <a:pt x="127" y="23"/>
                </a:lnTo>
                <a:lnTo>
                  <a:pt x="137" y="18"/>
                </a:lnTo>
                <a:lnTo>
                  <a:pt x="141" y="16"/>
                </a:lnTo>
                <a:lnTo>
                  <a:pt x="146" y="30"/>
                </a:lnTo>
                <a:lnTo>
                  <a:pt x="142" y="31"/>
                </a:lnTo>
                <a:lnTo>
                  <a:pt x="133" y="35"/>
                </a:lnTo>
                <a:lnTo>
                  <a:pt x="124" y="40"/>
                </a:lnTo>
                <a:lnTo>
                  <a:pt x="115" y="45"/>
                </a:lnTo>
                <a:lnTo>
                  <a:pt x="110" y="49"/>
                </a:lnTo>
                <a:lnTo>
                  <a:pt x="102" y="37"/>
                </a:lnTo>
                <a:close/>
                <a:moveTo>
                  <a:pt x="155" y="11"/>
                </a:moveTo>
                <a:lnTo>
                  <a:pt x="157" y="11"/>
                </a:lnTo>
                <a:lnTo>
                  <a:pt x="168" y="8"/>
                </a:lnTo>
                <a:lnTo>
                  <a:pt x="179" y="5"/>
                </a:lnTo>
                <a:lnTo>
                  <a:pt x="190" y="3"/>
                </a:lnTo>
                <a:lnTo>
                  <a:pt x="198" y="2"/>
                </a:lnTo>
                <a:lnTo>
                  <a:pt x="200" y="16"/>
                </a:lnTo>
                <a:lnTo>
                  <a:pt x="192" y="17"/>
                </a:lnTo>
                <a:lnTo>
                  <a:pt x="182" y="19"/>
                </a:lnTo>
                <a:lnTo>
                  <a:pt x="172" y="21"/>
                </a:lnTo>
                <a:lnTo>
                  <a:pt x="162" y="24"/>
                </a:lnTo>
                <a:lnTo>
                  <a:pt x="159" y="25"/>
                </a:lnTo>
                <a:lnTo>
                  <a:pt x="155" y="11"/>
                </a:lnTo>
                <a:close/>
                <a:moveTo>
                  <a:pt x="212" y="1"/>
                </a:moveTo>
                <a:lnTo>
                  <a:pt x="212" y="1"/>
                </a:lnTo>
                <a:lnTo>
                  <a:pt x="224" y="0"/>
                </a:lnTo>
                <a:lnTo>
                  <a:pt x="236" y="1"/>
                </a:lnTo>
                <a:lnTo>
                  <a:pt x="247" y="2"/>
                </a:lnTo>
                <a:lnTo>
                  <a:pt x="256" y="3"/>
                </a:lnTo>
                <a:lnTo>
                  <a:pt x="255" y="17"/>
                </a:lnTo>
                <a:lnTo>
                  <a:pt x="246" y="16"/>
                </a:lnTo>
                <a:lnTo>
                  <a:pt x="235" y="15"/>
                </a:lnTo>
                <a:lnTo>
                  <a:pt x="224" y="15"/>
                </a:lnTo>
                <a:lnTo>
                  <a:pt x="214" y="15"/>
                </a:lnTo>
                <a:lnTo>
                  <a:pt x="213" y="15"/>
                </a:lnTo>
                <a:lnTo>
                  <a:pt x="212" y="1"/>
                </a:lnTo>
                <a:close/>
                <a:moveTo>
                  <a:pt x="271" y="5"/>
                </a:moveTo>
                <a:lnTo>
                  <a:pt x="280" y="7"/>
                </a:lnTo>
                <a:lnTo>
                  <a:pt x="291" y="11"/>
                </a:lnTo>
                <a:lnTo>
                  <a:pt x="301" y="14"/>
                </a:lnTo>
                <a:lnTo>
                  <a:pt x="311" y="18"/>
                </a:lnTo>
                <a:lnTo>
                  <a:pt x="313" y="19"/>
                </a:lnTo>
                <a:lnTo>
                  <a:pt x="307" y="32"/>
                </a:lnTo>
                <a:lnTo>
                  <a:pt x="306" y="31"/>
                </a:lnTo>
                <a:lnTo>
                  <a:pt x="297" y="27"/>
                </a:lnTo>
                <a:lnTo>
                  <a:pt x="287" y="24"/>
                </a:lnTo>
                <a:lnTo>
                  <a:pt x="277" y="21"/>
                </a:lnTo>
                <a:lnTo>
                  <a:pt x="268" y="19"/>
                </a:lnTo>
                <a:lnTo>
                  <a:pt x="271" y="5"/>
                </a:lnTo>
                <a:close/>
                <a:moveTo>
                  <a:pt x="326" y="25"/>
                </a:moveTo>
                <a:lnTo>
                  <a:pt x="331" y="28"/>
                </a:lnTo>
                <a:lnTo>
                  <a:pt x="340" y="33"/>
                </a:lnTo>
                <a:lnTo>
                  <a:pt x="350" y="39"/>
                </a:lnTo>
                <a:lnTo>
                  <a:pt x="358" y="45"/>
                </a:lnTo>
                <a:lnTo>
                  <a:pt x="363" y="49"/>
                </a:lnTo>
                <a:lnTo>
                  <a:pt x="355" y="60"/>
                </a:lnTo>
                <a:lnTo>
                  <a:pt x="350" y="57"/>
                </a:lnTo>
                <a:lnTo>
                  <a:pt x="342" y="51"/>
                </a:lnTo>
                <a:lnTo>
                  <a:pt x="333" y="45"/>
                </a:lnTo>
                <a:lnTo>
                  <a:pt x="325" y="40"/>
                </a:lnTo>
                <a:lnTo>
                  <a:pt x="320" y="38"/>
                </a:lnTo>
                <a:lnTo>
                  <a:pt x="326" y="25"/>
                </a:lnTo>
                <a:close/>
                <a:moveTo>
                  <a:pt x="374" y="58"/>
                </a:moveTo>
                <a:lnTo>
                  <a:pt x="375" y="59"/>
                </a:lnTo>
                <a:lnTo>
                  <a:pt x="383" y="66"/>
                </a:lnTo>
                <a:lnTo>
                  <a:pt x="390" y="74"/>
                </a:lnTo>
                <a:lnTo>
                  <a:pt x="397" y="82"/>
                </a:lnTo>
                <a:lnTo>
                  <a:pt x="404" y="91"/>
                </a:lnTo>
                <a:lnTo>
                  <a:pt x="404" y="91"/>
                </a:lnTo>
                <a:lnTo>
                  <a:pt x="393" y="99"/>
                </a:lnTo>
                <a:lnTo>
                  <a:pt x="393" y="99"/>
                </a:lnTo>
                <a:lnTo>
                  <a:pt x="386" y="92"/>
                </a:lnTo>
                <a:lnTo>
                  <a:pt x="380" y="84"/>
                </a:lnTo>
                <a:lnTo>
                  <a:pt x="373" y="77"/>
                </a:lnTo>
                <a:lnTo>
                  <a:pt x="366" y="70"/>
                </a:lnTo>
                <a:lnTo>
                  <a:pt x="365" y="69"/>
                </a:lnTo>
                <a:lnTo>
                  <a:pt x="374" y="58"/>
                </a:lnTo>
                <a:close/>
                <a:moveTo>
                  <a:pt x="413" y="103"/>
                </a:moveTo>
                <a:lnTo>
                  <a:pt x="416" y="109"/>
                </a:lnTo>
                <a:lnTo>
                  <a:pt x="421" y="118"/>
                </a:lnTo>
                <a:lnTo>
                  <a:pt x="426" y="128"/>
                </a:lnTo>
                <a:lnTo>
                  <a:pt x="431" y="138"/>
                </a:lnTo>
                <a:lnTo>
                  <a:pt x="433" y="142"/>
                </a:lnTo>
                <a:lnTo>
                  <a:pt x="420" y="147"/>
                </a:lnTo>
                <a:lnTo>
                  <a:pt x="418" y="144"/>
                </a:lnTo>
                <a:lnTo>
                  <a:pt x="414" y="134"/>
                </a:lnTo>
                <a:lnTo>
                  <a:pt x="409" y="125"/>
                </a:lnTo>
                <a:lnTo>
                  <a:pt x="404" y="116"/>
                </a:lnTo>
                <a:lnTo>
                  <a:pt x="401" y="111"/>
                </a:lnTo>
                <a:lnTo>
                  <a:pt x="413" y="103"/>
                </a:lnTo>
                <a:close/>
                <a:moveTo>
                  <a:pt x="438" y="156"/>
                </a:moveTo>
                <a:lnTo>
                  <a:pt x="438" y="158"/>
                </a:lnTo>
                <a:lnTo>
                  <a:pt x="442" y="169"/>
                </a:lnTo>
                <a:lnTo>
                  <a:pt x="444" y="180"/>
                </a:lnTo>
                <a:lnTo>
                  <a:pt x="446" y="191"/>
                </a:lnTo>
                <a:lnTo>
                  <a:pt x="447" y="199"/>
                </a:lnTo>
                <a:lnTo>
                  <a:pt x="433" y="201"/>
                </a:lnTo>
                <a:lnTo>
                  <a:pt x="432" y="193"/>
                </a:lnTo>
                <a:lnTo>
                  <a:pt x="430" y="183"/>
                </a:lnTo>
                <a:lnTo>
                  <a:pt x="428" y="173"/>
                </a:lnTo>
                <a:lnTo>
                  <a:pt x="425" y="163"/>
                </a:lnTo>
                <a:lnTo>
                  <a:pt x="424" y="161"/>
                </a:lnTo>
                <a:lnTo>
                  <a:pt x="438" y="156"/>
                </a:lnTo>
                <a:close/>
                <a:moveTo>
                  <a:pt x="448" y="214"/>
                </a:moveTo>
                <a:lnTo>
                  <a:pt x="448" y="214"/>
                </a:lnTo>
                <a:lnTo>
                  <a:pt x="449" y="225"/>
                </a:lnTo>
                <a:lnTo>
                  <a:pt x="448" y="237"/>
                </a:lnTo>
                <a:lnTo>
                  <a:pt x="448" y="248"/>
                </a:lnTo>
                <a:lnTo>
                  <a:pt x="446" y="258"/>
                </a:lnTo>
                <a:lnTo>
                  <a:pt x="432" y="256"/>
                </a:lnTo>
                <a:lnTo>
                  <a:pt x="433" y="247"/>
                </a:lnTo>
                <a:lnTo>
                  <a:pt x="434" y="236"/>
                </a:lnTo>
                <a:lnTo>
                  <a:pt x="434" y="226"/>
                </a:lnTo>
                <a:lnTo>
                  <a:pt x="434" y="215"/>
                </a:lnTo>
                <a:lnTo>
                  <a:pt x="434" y="215"/>
                </a:lnTo>
                <a:lnTo>
                  <a:pt x="448" y="214"/>
                </a:lnTo>
                <a:close/>
                <a:moveTo>
                  <a:pt x="444" y="272"/>
                </a:moveTo>
                <a:lnTo>
                  <a:pt x="442" y="282"/>
                </a:lnTo>
                <a:lnTo>
                  <a:pt x="439" y="292"/>
                </a:lnTo>
                <a:lnTo>
                  <a:pt x="435" y="303"/>
                </a:lnTo>
                <a:lnTo>
                  <a:pt x="431" y="313"/>
                </a:lnTo>
                <a:lnTo>
                  <a:pt x="430" y="314"/>
                </a:lnTo>
                <a:lnTo>
                  <a:pt x="417" y="309"/>
                </a:lnTo>
                <a:lnTo>
                  <a:pt x="418" y="308"/>
                </a:lnTo>
                <a:lnTo>
                  <a:pt x="422" y="298"/>
                </a:lnTo>
                <a:lnTo>
                  <a:pt x="425" y="288"/>
                </a:lnTo>
                <a:lnTo>
                  <a:pt x="428" y="278"/>
                </a:lnTo>
                <a:lnTo>
                  <a:pt x="430" y="269"/>
                </a:lnTo>
                <a:lnTo>
                  <a:pt x="444" y="272"/>
                </a:lnTo>
                <a:close/>
                <a:moveTo>
                  <a:pt x="424" y="328"/>
                </a:moveTo>
                <a:lnTo>
                  <a:pt x="422" y="333"/>
                </a:lnTo>
                <a:lnTo>
                  <a:pt x="416" y="342"/>
                </a:lnTo>
                <a:lnTo>
                  <a:pt x="410" y="351"/>
                </a:lnTo>
                <a:lnTo>
                  <a:pt x="404" y="360"/>
                </a:lnTo>
                <a:lnTo>
                  <a:pt x="400" y="365"/>
                </a:lnTo>
                <a:lnTo>
                  <a:pt x="389" y="356"/>
                </a:lnTo>
                <a:lnTo>
                  <a:pt x="393" y="352"/>
                </a:lnTo>
                <a:lnTo>
                  <a:pt x="398" y="343"/>
                </a:lnTo>
                <a:lnTo>
                  <a:pt x="404" y="335"/>
                </a:lnTo>
                <a:lnTo>
                  <a:pt x="409" y="326"/>
                </a:lnTo>
                <a:lnTo>
                  <a:pt x="412" y="321"/>
                </a:lnTo>
                <a:lnTo>
                  <a:pt x="424" y="328"/>
                </a:lnTo>
                <a:close/>
                <a:moveTo>
                  <a:pt x="391" y="376"/>
                </a:moveTo>
                <a:lnTo>
                  <a:pt x="391" y="377"/>
                </a:lnTo>
                <a:lnTo>
                  <a:pt x="383" y="384"/>
                </a:lnTo>
                <a:lnTo>
                  <a:pt x="375" y="392"/>
                </a:lnTo>
                <a:lnTo>
                  <a:pt x="367" y="399"/>
                </a:lnTo>
                <a:lnTo>
                  <a:pt x="359" y="406"/>
                </a:lnTo>
                <a:lnTo>
                  <a:pt x="358" y="406"/>
                </a:lnTo>
                <a:lnTo>
                  <a:pt x="350" y="395"/>
                </a:lnTo>
                <a:lnTo>
                  <a:pt x="350" y="395"/>
                </a:lnTo>
                <a:lnTo>
                  <a:pt x="358" y="388"/>
                </a:lnTo>
                <a:lnTo>
                  <a:pt x="365" y="382"/>
                </a:lnTo>
                <a:lnTo>
                  <a:pt x="373" y="375"/>
                </a:lnTo>
                <a:lnTo>
                  <a:pt x="380" y="367"/>
                </a:lnTo>
                <a:lnTo>
                  <a:pt x="380" y="367"/>
                </a:lnTo>
                <a:lnTo>
                  <a:pt x="391" y="376"/>
                </a:lnTo>
                <a:close/>
                <a:moveTo>
                  <a:pt x="346" y="414"/>
                </a:moveTo>
                <a:lnTo>
                  <a:pt x="341" y="418"/>
                </a:lnTo>
                <a:lnTo>
                  <a:pt x="331" y="423"/>
                </a:lnTo>
                <a:lnTo>
                  <a:pt x="322" y="428"/>
                </a:lnTo>
                <a:lnTo>
                  <a:pt x="312" y="433"/>
                </a:lnTo>
                <a:lnTo>
                  <a:pt x="307" y="434"/>
                </a:lnTo>
                <a:lnTo>
                  <a:pt x="302" y="421"/>
                </a:lnTo>
                <a:lnTo>
                  <a:pt x="306" y="420"/>
                </a:lnTo>
                <a:lnTo>
                  <a:pt x="315" y="416"/>
                </a:lnTo>
                <a:lnTo>
                  <a:pt x="324" y="411"/>
                </a:lnTo>
                <a:lnTo>
                  <a:pt x="333" y="406"/>
                </a:lnTo>
                <a:lnTo>
                  <a:pt x="339" y="402"/>
                </a:lnTo>
                <a:lnTo>
                  <a:pt x="346" y="414"/>
                </a:lnTo>
                <a:close/>
                <a:moveTo>
                  <a:pt x="294" y="439"/>
                </a:moveTo>
                <a:lnTo>
                  <a:pt x="291" y="440"/>
                </a:lnTo>
                <a:lnTo>
                  <a:pt x="280" y="443"/>
                </a:lnTo>
                <a:lnTo>
                  <a:pt x="270" y="446"/>
                </a:lnTo>
                <a:lnTo>
                  <a:pt x="259" y="448"/>
                </a:lnTo>
                <a:lnTo>
                  <a:pt x="251" y="449"/>
                </a:lnTo>
                <a:lnTo>
                  <a:pt x="249" y="435"/>
                </a:lnTo>
                <a:lnTo>
                  <a:pt x="256" y="434"/>
                </a:lnTo>
                <a:lnTo>
                  <a:pt x="266" y="432"/>
                </a:lnTo>
                <a:lnTo>
                  <a:pt x="277" y="430"/>
                </a:lnTo>
                <a:lnTo>
                  <a:pt x="287" y="427"/>
                </a:lnTo>
                <a:lnTo>
                  <a:pt x="289" y="426"/>
                </a:lnTo>
                <a:lnTo>
                  <a:pt x="294" y="439"/>
                </a:lnTo>
                <a:close/>
                <a:moveTo>
                  <a:pt x="236" y="450"/>
                </a:moveTo>
                <a:lnTo>
                  <a:pt x="236" y="450"/>
                </a:lnTo>
                <a:lnTo>
                  <a:pt x="224" y="450"/>
                </a:lnTo>
                <a:lnTo>
                  <a:pt x="213" y="450"/>
                </a:lnTo>
                <a:lnTo>
                  <a:pt x="201" y="449"/>
                </a:lnTo>
                <a:lnTo>
                  <a:pt x="192" y="448"/>
                </a:lnTo>
                <a:lnTo>
                  <a:pt x="194" y="434"/>
                </a:lnTo>
                <a:lnTo>
                  <a:pt x="202" y="435"/>
                </a:lnTo>
                <a:lnTo>
                  <a:pt x="213" y="436"/>
                </a:lnTo>
                <a:lnTo>
                  <a:pt x="224" y="436"/>
                </a:lnTo>
                <a:lnTo>
                  <a:pt x="235" y="436"/>
                </a:lnTo>
                <a:lnTo>
                  <a:pt x="235" y="436"/>
                </a:lnTo>
                <a:lnTo>
                  <a:pt x="236" y="450"/>
                </a:lnTo>
                <a:close/>
                <a:moveTo>
                  <a:pt x="177" y="446"/>
                </a:moveTo>
                <a:lnTo>
                  <a:pt x="168" y="443"/>
                </a:lnTo>
                <a:lnTo>
                  <a:pt x="158" y="440"/>
                </a:lnTo>
                <a:lnTo>
                  <a:pt x="147" y="437"/>
                </a:lnTo>
                <a:lnTo>
                  <a:pt x="137" y="433"/>
                </a:lnTo>
                <a:lnTo>
                  <a:pt x="135" y="432"/>
                </a:lnTo>
                <a:lnTo>
                  <a:pt x="141" y="419"/>
                </a:lnTo>
                <a:lnTo>
                  <a:pt x="142" y="420"/>
                </a:lnTo>
                <a:lnTo>
                  <a:pt x="152" y="423"/>
                </a:lnTo>
                <a:lnTo>
                  <a:pt x="161" y="427"/>
                </a:lnTo>
                <a:lnTo>
                  <a:pt x="171" y="430"/>
                </a:lnTo>
                <a:lnTo>
                  <a:pt x="180" y="432"/>
                </a:lnTo>
                <a:lnTo>
                  <a:pt x="177" y="446"/>
                </a:lnTo>
                <a:close/>
                <a:moveTo>
                  <a:pt x="122" y="426"/>
                </a:moveTo>
                <a:lnTo>
                  <a:pt x="117" y="423"/>
                </a:lnTo>
                <a:lnTo>
                  <a:pt x="108" y="418"/>
                </a:lnTo>
                <a:lnTo>
                  <a:pt x="99" y="412"/>
                </a:lnTo>
                <a:lnTo>
                  <a:pt x="90" y="406"/>
                </a:lnTo>
                <a:lnTo>
                  <a:pt x="85" y="402"/>
                </a:lnTo>
                <a:lnTo>
                  <a:pt x="94" y="391"/>
                </a:lnTo>
                <a:lnTo>
                  <a:pt x="98" y="394"/>
                </a:lnTo>
                <a:lnTo>
                  <a:pt x="106" y="400"/>
                </a:lnTo>
                <a:lnTo>
                  <a:pt x="115" y="406"/>
                </a:lnTo>
                <a:lnTo>
                  <a:pt x="124" y="411"/>
                </a:lnTo>
                <a:lnTo>
                  <a:pt x="129" y="413"/>
                </a:lnTo>
                <a:lnTo>
                  <a:pt x="122" y="426"/>
                </a:lnTo>
                <a:close/>
                <a:moveTo>
                  <a:pt x="74" y="393"/>
                </a:moveTo>
                <a:lnTo>
                  <a:pt x="73" y="392"/>
                </a:lnTo>
                <a:lnTo>
                  <a:pt x="66" y="385"/>
                </a:lnTo>
                <a:lnTo>
                  <a:pt x="58" y="377"/>
                </a:lnTo>
                <a:lnTo>
                  <a:pt x="51" y="369"/>
                </a:lnTo>
                <a:lnTo>
                  <a:pt x="44" y="360"/>
                </a:lnTo>
                <a:lnTo>
                  <a:pt x="44" y="360"/>
                </a:lnTo>
                <a:lnTo>
                  <a:pt x="56" y="351"/>
                </a:lnTo>
                <a:lnTo>
                  <a:pt x="56" y="351"/>
                </a:lnTo>
                <a:lnTo>
                  <a:pt x="62" y="359"/>
                </a:lnTo>
                <a:lnTo>
                  <a:pt x="68" y="367"/>
                </a:lnTo>
                <a:lnTo>
                  <a:pt x="75" y="374"/>
                </a:lnTo>
                <a:lnTo>
                  <a:pt x="83" y="381"/>
                </a:lnTo>
                <a:lnTo>
                  <a:pt x="83" y="382"/>
                </a:lnTo>
                <a:lnTo>
                  <a:pt x="74" y="393"/>
                </a:lnTo>
                <a:close/>
                <a:moveTo>
                  <a:pt x="36" y="348"/>
                </a:moveTo>
                <a:lnTo>
                  <a:pt x="32" y="342"/>
                </a:lnTo>
                <a:lnTo>
                  <a:pt x="27" y="333"/>
                </a:lnTo>
                <a:lnTo>
                  <a:pt x="22" y="323"/>
                </a:lnTo>
                <a:lnTo>
                  <a:pt x="17" y="313"/>
                </a:lnTo>
                <a:lnTo>
                  <a:pt x="16" y="309"/>
                </a:lnTo>
                <a:lnTo>
                  <a:pt x="29" y="303"/>
                </a:lnTo>
                <a:lnTo>
                  <a:pt x="30" y="307"/>
                </a:lnTo>
                <a:lnTo>
                  <a:pt x="35" y="317"/>
                </a:lnTo>
                <a:lnTo>
                  <a:pt x="39" y="326"/>
                </a:lnTo>
                <a:lnTo>
                  <a:pt x="44" y="335"/>
                </a:lnTo>
                <a:lnTo>
                  <a:pt x="48" y="340"/>
                </a:lnTo>
                <a:lnTo>
                  <a:pt x="36" y="348"/>
                </a:lnTo>
                <a:close/>
                <a:moveTo>
                  <a:pt x="11" y="295"/>
                </a:moveTo>
                <a:lnTo>
                  <a:pt x="10" y="293"/>
                </a:lnTo>
                <a:lnTo>
                  <a:pt x="7" y="282"/>
                </a:lnTo>
                <a:lnTo>
                  <a:pt x="4" y="271"/>
                </a:lnTo>
                <a:lnTo>
                  <a:pt x="2" y="260"/>
                </a:lnTo>
                <a:lnTo>
                  <a:pt x="1" y="252"/>
                </a:lnTo>
                <a:lnTo>
                  <a:pt x="15" y="250"/>
                </a:lnTo>
                <a:lnTo>
                  <a:pt x="16" y="257"/>
                </a:lnTo>
                <a:lnTo>
                  <a:pt x="18" y="268"/>
                </a:lnTo>
                <a:lnTo>
                  <a:pt x="20" y="278"/>
                </a:lnTo>
                <a:lnTo>
                  <a:pt x="23" y="288"/>
                </a:lnTo>
                <a:lnTo>
                  <a:pt x="24" y="290"/>
                </a:lnTo>
                <a:lnTo>
                  <a:pt x="11" y="295"/>
                </a:lnTo>
                <a:close/>
                <a:moveTo>
                  <a:pt x="0" y="237"/>
                </a:moveTo>
                <a:lnTo>
                  <a:pt x="0" y="237"/>
                </a:lnTo>
                <a:lnTo>
                  <a:pt x="14" y="236"/>
                </a:lnTo>
                <a:lnTo>
                  <a:pt x="14" y="236"/>
                </a:lnTo>
                <a:lnTo>
                  <a:pt x="0" y="237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6" name="Freeform 26">
            <a:extLst>
              <a:ext uri="{FF2B5EF4-FFF2-40B4-BE49-F238E27FC236}">
                <a16:creationId xmlns:a16="http://schemas.microsoft.com/office/drawing/2014/main" id="{B307CE82-7959-47B4-B169-563C5513B66F}"/>
              </a:ext>
            </a:extLst>
          </p:cNvPr>
          <p:cNvSpPr>
            <a:spLocks noEditPoints="1"/>
          </p:cNvSpPr>
          <p:nvPr/>
        </p:nvSpPr>
        <p:spPr bwMode="auto">
          <a:xfrm>
            <a:off x="5008203" y="4067833"/>
            <a:ext cx="1499201" cy="1499201"/>
          </a:xfrm>
          <a:custGeom>
            <a:avLst/>
            <a:gdLst>
              <a:gd name="T0" fmla="*/ 3 w 450"/>
              <a:gd name="T1" fmla="*/ 193 h 450"/>
              <a:gd name="T2" fmla="*/ 15 w 450"/>
              <a:gd name="T3" fmla="*/ 237 h 450"/>
              <a:gd name="T4" fmla="*/ 14 w 450"/>
              <a:gd name="T5" fmla="*/ 148 h 450"/>
              <a:gd name="T6" fmla="*/ 28 w 450"/>
              <a:gd name="T7" fmla="*/ 153 h 450"/>
              <a:gd name="T8" fmla="*/ 25 w 450"/>
              <a:gd name="T9" fmla="*/ 123 h 450"/>
              <a:gd name="T10" fmla="*/ 49 w 450"/>
              <a:gd name="T11" fmla="*/ 86 h 450"/>
              <a:gd name="T12" fmla="*/ 40 w 450"/>
              <a:gd name="T13" fmla="*/ 125 h 450"/>
              <a:gd name="T14" fmla="*/ 66 w 450"/>
              <a:gd name="T15" fmla="*/ 67 h 450"/>
              <a:gd name="T16" fmla="*/ 92 w 450"/>
              <a:gd name="T17" fmla="*/ 63 h 450"/>
              <a:gd name="T18" fmla="*/ 58 w 450"/>
              <a:gd name="T19" fmla="*/ 75 h 450"/>
              <a:gd name="T20" fmla="*/ 138 w 450"/>
              <a:gd name="T21" fmla="*/ 18 h 450"/>
              <a:gd name="T22" fmla="*/ 125 w 450"/>
              <a:gd name="T23" fmla="*/ 40 h 450"/>
              <a:gd name="T24" fmla="*/ 158 w 450"/>
              <a:gd name="T25" fmla="*/ 11 h 450"/>
              <a:gd name="T26" fmla="*/ 201 w 450"/>
              <a:gd name="T27" fmla="*/ 16 h 450"/>
              <a:gd name="T28" fmla="*/ 160 w 450"/>
              <a:gd name="T29" fmla="*/ 25 h 450"/>
              <a:gd name="T30" fmla="*/ 237 w 450"/>
              <a:gd name="T31" fmla="*/ 1 h 450"/>
              <a:gd name="T32" fmla="*/ 236 w 450"/>
              <a:gd name="T33" fmla="*/ 15 h 450"/>
              <a:gd name="T34" fmla="*/ 272 w 450"/>
              <a:gd name="T35" fmla="*/ 5 h 450"/>
              <a:gd name="T36" fmla="*/ 314 w 450"/>
              <a:gd name="T37" fmla="*/ 19 h 450"/>
              <a:gd name="T38" fmla="*/ 278 w 450"/>
              <a:gd name="T39" fmla="*/ 21 h 450"/>
              <a:gd name="T40" fmla="*/ 342 w 450"/>
              <a:gd name="T41" fmla="*/ 33 h 450"/>
              <a:gd name="T42" fmla="*/ 352 w 450"/>
              <a:gd name="T43" fmla="*/ 57 h 450"/>
              <a:gd name="T44" fmla="*/ 327 w 450"/>
              <a:gd name="T45" fmla="*/ 25 h 450"/>
              <a:gd name="T46" fmla="*/ 399 w 450"/>
              <a:gd name="T47" fmla="*/ 82 h 450"/>
              <a:gd name="T48" fmla="*/ 375 w 450"/>
              <a:gd name="T49" fmla="*/ 77 h 450"/>
              <a:gd name="T50" fmla="*/ 418 w 450"/>
              <a:gd name="T51" fmla="*/ 109 h 450"/>
              <a:gd name="T52" fmla="*/ 421 w 450"/>
              <a:gd name="T53" fmla="*/ 147 h 450"/>
              <a:gd name="T54" fmla="*/ 402 w 450"/>
              <a:gd name="T55" fmla="*/ 110 h 450"/>
              <a:gd name="T56" fmla="*/ 446 w 450"/>
              <a:gd name="T57" fmla="*/ 180 h 450"/>
              <a:gd name="T58" fmla="*/ 432 w 450"/>
              <a:gd name="T59" fmla="*/ 183 h 450"/>
              <a:gd name="T60" fmla="*/ 450 w 450"/>
              <a:gd name="T61" fmla="*/ 213 h 450"/>
              <a:gd name="T62" fmla="*/ 448 w 450"/>
              <a:gd name="T63" fmla="*/ 257 h 450"/>
              <a:gd name="T64" fmla="*/ 436 w 450"/>
              <a:gd name="T65" fmla="*/ 215 h 450"/>
              <a:gd name="T66" fmla="*/ 440 w 450"/>
              <a:gd name="T67" fmla="*/ 292 h 450"/>
              <a:gd name="T68" fmla="*/ 419 w 450"/>
              <a:gd name="T69" fmla="*/ 308 h 450"/>
              <a:gd name="T70" fmla="*/ 446 w 450"/>
              <a:gd name="T71" fmla="*/ 272 h 450"/>
              <a:gd name="T72" fmla="*/ 406 w 450"/>
              <a:gd name="T73" fmla="*/ 360 h 450"/>
              <a:gd name="T74" fmla="*/ 406 w 450"/>
              <a:gd name="T75" fmla="*/ 335 h 450"/>
              <a:gd name="T76" fmla="*/ 392 w 450"/>
              <a:gd name="T77" fmla="*/ 377 h 450"/>
              <a:gd name="T78" fmla="*/ 352 w 450"/>
              <a:gd name="T79" fmla="*/ 394 h 450"/>
              <a:gd name="T80" fmla="*/ 382 w 450"/>
              <a:gd name="T81" fmla="*/ 366 h 450"/>
              <a:gd name="T82" fmla="*/ 323 w 450"/>
              <a:gd name="T83" fmla="*/ 428 h 450"/>
              <a:gd name="T84" fmla="*/ 317 w 450"/>
              <a:gd name="T85" fmla="*/ 416 h 450"/>
              <a:gd name="T86" fmla="*/ 296 w 450"/>
              <a:gd name="T87" fmla="*/ 439 h 450"/>
              <a:gd name="T88" fmla="*/ 253 w 450"/>
              <a:gd name="T89" fmla="*/ 449 h 450"/>
              <a:gd name="T90" fmla="*/ 288 w 450"/>
              <a:gd name="T91" fmla="*/ 427 h 450"/>
              <a:gd name="T92" fmla="*/ 226 w 450"/>
              <a:gd name="T93" fmla="*/ 450 h 450"/>
              <a:gd name="T94" fmla="*/ 204 w 450"/>
              <a:gd name="T95" fmla="*/ 435 h 450"/>
              <a:gd name="T96" fmla="*/ 238 w 450"/>
              <a:gd name="T97" fmla="*/ 450 h 450"/>
              <a:gd name="T98" fmla="*/ 138 w 450"/>
              <a:gd name="T99" fmla="*/ 433 h 450"/>
              <a:gd name="T100" fmla="*/ 163 w 450"/>
              <a:gd name="T101" fmla="*/ 427 h 450"/>
              <a:gd name="T102" fmla="*/ 118 w 450"/>
              <a:gd name="T103" fmla="*/ 423 h 450"/>
              <a:gd name="T104" fmla="*/ 96 w 450"/>
              <a:gd name="T105" fmla="*/ 392 h 450"/>
              <a:gd name="T106" fmla="*/ 131 w 450"/>
              <a:gd name="T107" fmla="*/ 414 h 450"/>
              <a:gd name="T108" fmla="*/ 59 w 450"/>
              <a:gd name="T109" fmla="*/ 377 h 450"/>
              <a:gd name="T110" fmla="*/ 69 w 450"/>
              <a:gd name="T111" fmla="*/ 367 h 450"/>
              <a:gd name="T112" fmla="*/ 37 w 450"/>
              <a:gd name="T113" fmla="*/ 349 h 450"/>
              <a:gd name="T114" fmla="*/ 17 w 450"/>
              <a:gd name="T115" fmla="*/ 310 h 450"/>
              <a:gd name="T116" fmla="*/ 45 w 450"/>
              <a:gd name="T117" fmla="*/ 335 h 450"/>
              <a:gd name="T118" fmla="*/ 8 w 450"/>
              <a:gd name="T119" fmla="*/ 282 h 450"/>
              <a:gd name="T120" fmla="*/ 17 w 450"/>
              <a:gd name="T121" fmla="*/ 258 h 450"/>
              <a:gd name="T122" fmla="*/ 12 w 450"/>
              <a:gd name="T123" fmla="*/ 296 h 450"/>
              <a:gd name="T124" fmla="*/ 1 w 450"/>
              <a:gd name="T125" fmla="*/ 239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1" y="237"/>
                </a:moveTo>
                <a:lnTo>
                  <a:pt x="0" y="226"/>
                </a:lnTo>
                <a:lnTo>
                  <a:pt x="1" y="214"/>
                </a:lnTo>
                <a:lnTo>
                  <a:pt x="2" y="203"/>
                </a:lnTo>
                <a:lnTo>
                  <a:pt x="3" y="193"/>
                </a:lnTo>
                <a:lnTo>
                  <a:pt x="17" y="195"/>
                </a:lnTo>
                <a:lnTo>
                  <a:pt x="16" y="204"/>
                </a:lnTo>
                <a:lnTo>
                  <a:pt x="15" y="214"/>
                </a:lnTo>
                <a:lnTo>
                  <a:pt x="15" y="225"/>
                </a:lnTo>
                <a:lnTo>
                  <a:pt x="15" y="237"/>
                </a:lnTo>
                <a:lnTo>
                  <a:pt x="1" y="237"/>
                </a:lnTo>
                <a:close/>
                <a:moveTo>
                  <a:pt x="5" y="179"/>
                </a:moveTo>
                <a:lnTo>
                  <a:pt x="8" y="170"/>
                </a:lnTo>
                <a:lnTo>
                  <a:pt x="11" y="159"/>
                </a:lnTo>
                <a:lnTo>
                  <a:pt x="14" y="148"/>
                </a:lnTo>
                <a:lnTo>
                  <a:pt x="18" y="138"/>
                </a:lnTo>
                <a:lnTo>
                  <a:pt x="19" y="137"/>
                </a:lnTo>
                <a:lnTo>
                  <a:pt x="32" y="142"/>
                </a:lnTo>
                <a:lnTo>
                  <a:pt x="31" y="143"/>
                </a:lnTo>
                <a:lnTo>
                  <a:pt x="28" y="153"/>
                </a:lnTo>
                <a:lnTo>
                  <a:pt x="24" y="163"/>
                </a:lnTo>
                <a:lnTo>
                  <a:pt x="21" y="173"/>
                </a:lnTo>
                <a:lnTo>
                  <a:pt x="19" y="182"/>
                </a:lnTo>
                <a:lnTo>
                  <a:pt x="5" y="179"/>
                </a:lnTo>
                <a:close/>
                <a:moveTo>
                  <a:pt x="25" y="123"/>
                </a:moveTo>
                <a:lnTo>
                  <a:pt x="28" y="118"/>
                </a:lnTo>
                <a:lnTo>
                  <a:pt x="33" y="109"/>
                </a:lnTo>
                <a:lnTo>
                  <a:pt x="39" y="100"/>
                </a:lnTo>
                <a:lnTo>
                  <a:pt x="45" y="91"/>
                </a:lnTo>
                <a:lnTo>
                  <a:pt x="49" y="86"/>
                </a:lnTo>
                <a:lnTo>
                  <a:pt x="60" y="95"/>
                </a:lnTo>
                <a:lnTo>
                  <a:pt x="57" y="99"/>
                </a:lnTo>
                <a:lnTo>
                  <a:pt x="51" y="108"/>
                </a:lnTo>
                <a:lnTo>
                  <a:pt x="45" y="116"/>
                </a:lnTo>
                <a:lnTo>
                  <a:pt x="40" y="125"/>
                </a:lnTo>
                <a:lnTo>
                  <a:pt x="38" y="130"/>
                </a:lnTo>
                <a:lnTo>
                  <a:pt x="25" y="123"/>
                </a:lnTo>
                <a:close/>
                <a:moveTo>
                  <a:pt x="58" y="75"/>
                </a:moveTo>
                <a:lnTo>
                  <a:pt x="59" y="74"/>
                </a:lnTo>
                <a:lnTo>
                  <a:pt x="66" y="67"/>
                </a:lnTo>
                <a:lnTo>
                  <a:pt x="74" y="59"/>
                </a:lnTo>
                <a:lnTo>
                  <a:pt x="82" y="52"/>
                </a:lnTo>
                <a:lnTo>
                  <a:pt x="91" y="45"/>
                </a:lnTo>
                <a:lnTo>
                  <a:pt x="99" y="57"/>
                </a:lnTo>
                <a:lnTo>
                  <a:pt x="92" y="63"/>
                </a:lnTo>
                <a:lnTo>
                  <a:pt x="84" y="69"/>
                </a:lnTo>
                <a:lnTo>
                  <a:pt x="77" y="76"/>
                </a:lnTo>
                <a:lnTo>
                  <a:pt x="70" y="84"/>
                </a:lnTo>
                <a:lnTo>
                  <a:pt x="69" y="84"/>
                </a:lnTo>
                <a:lnTo>
                  <a:pt x="58" y="75"/>
                </a:lnTo>
                <a:close/>
                <a:moveTo>
                  <a:pt x="103" y="37"/>
                </a:moveTo>
                <a:lnTo>
                  <a:pt x="109" y="33"/>
                </a:lnTo>
                <a:lnTo>
                  <a:pt x="118" y="28"/>
                </a:lnTo>
                <a:lnTo>
                  <a:pt x="128" y="23"/>
                </a:lnTo>
                <a:lnTo>
                  <a:pt x="138" y="18"/>
                </a:lnTo>
                <a:lnTo>
                  <a:pt x="142" y="17"/>
                </a:lnTo>
                <a:lnTo>
                  <a:pt x="147" y="30"/>
                </a:lnTo>
                <a:lnTo>
                  <a:pt x="144" y="31"/>
                </a:lnTo>
                <a:lnTo>
                  <a:pt x="134" y="35"/>
                </a:lnTo>
                <a:lnTo>
                  <a:pt x="125" y="40"/>
                </a:lnTo>
                <a:lnTo>
                  <a:pt x="116" y="45"/>
                </a:lnTo>
                <a:lnTo>
                  <a:pt x="111" y="49"/>
                </a:lnTo>
                <a:lnTo>
                  <a:pt x="103" y="37"/>
                </a:lnTo>
                <a:close/>
                <a:moveTo>
                  <a:pt x="156" y="12"/>
                </a:moveTo>
                <a:lnTo>
                  <a:pt x="158" y="11"/>
                </a:lnTo>
                <a:lnTo>
                  <a:pt x="169" y="8"/>
                </a:lnTo>
                <a:lnTo>
                  <a:pt x="180" y="5"/>
                </a:lnTo>
                <a:lnTo>
                  <a:pt x="191" y="3"/>
                </a:lnTo>
                <a:lnTo>
                  <a:pt x="199" y="2"/>
                </a:lnTo>
                <a:lnTo>
                  <a:pt x="201" y="16"/>
                </a:lnTo>
                <a:lnTo>
                  <a:pt x="193" y="17"/>
                </a:lnTo>
                <a:lnTo>
                  <a:pt x="183" y="19"/>
                </a:lnTo>
                <a:lnTo>
                  <a:pt x="173" y="21"/>
                </a:lnTo>
                <a:lnTo>
                  <a:pt x="163" y="24"/>
                </a:lnTo>
                <a:lnTo>
                  <a:pt x="160" y="25"/>
                </a:lnTo>
                <a:lnTo>
                  <a:pt x="156" y="12"/>
                </a:lnTo>
                <a:close/>
                <a:moveTo>
                  <a:pt x="213" y="1"/>
                </a:moveTo>
                <a:lnTo>
                  <a:pt x="214" y="1"/>
                </a:lnTo>
                <a:lnTo>
                  <a:pt x="225" y="0"/>
                </a:lnTo>
                <a:lnTo>
                  <a:pt x="237" y="1"/>
                </a:lnTo>
                <a:lnTo>
                  <a:pt x="248" y="2"/>
                </a:lnTo>
                <a:lnTo>
                  <a:pt x="257" y="3"/>
                </a:lnTo>
                <a:lnTo>
                  <a:pt x="255" y="17"/>
                </a:lnTo>
                <a:lnTo>
                  <a:pt x="247" y="16"/>
                </a:lnTo>
                <a:lnTo>
                  <a:pt x="236" y="15"/>
                </a:lnTo>
                <a:lnTo>
                  <a:pt x="226" y="15"/>
                </a:lnTo>
                <a:lnTo>
                  <a:pt x="215" y="15"/>
                </a:lnTo>
                <a:lnTo>
                  <a:pt x="214" y="15"/>
                </a:lnTo>
                <a:lnTo>
                  <a:pt x="213" y="1"/>
                </a:lnTo>
                <a:close/>
                <a:moveTo>
                  <a:pt x="272" y="5"/>
                </a:moveTo>
                <a:lnTo>
                  <a:pt x="281" y="8"/>
                </a:lnTo>
                <a:lnTo>
                  <a:pt x="292" y="11"/>
                </a:lnTo>
                <a:lnTo>
                  <a:pt x="303" y="14"/>
                </a:lnTo>
                <a:lnTo>
                  <a:pt x="313" y="18"/>
                </a:lnTo>
                <a:lnTo>
                  <a:pt x="314" y="19"/>
                </a:lnTo>
                <a:lnTo>
                  <a:pt x="308" y="32"/>
                </a:lnTo>
                <a:lnTo>
                  <a:pt x="308" y="31"/>
                </a:lnTo>
                <a:lnTo>
                  <a:pt x="298" y="28"/>
                </a:lnTo>
                <a:lnTo>
                  <a:pt x="288" y="24"/>
                </a:lnTo>
                <a:lnTo>
                  <a:pt x="278" y="21"/>
                </a:lnTo>
                <a:lnTo>
                  <a:pt x="269" y="19"/>
                </a:lnTo>
                <a:lnTo>
                  <a:pt x="272" y="5"/>
                </a:lnTo>
                <a:close/>
                <a:moveTo>
                  <a:pt x="327" y="25"/>
                </a:moveTo>
                <a:lnTo>
                  <a:pt x="332" y="28"/>
                </a:lnTo>
                <a:lnTo>
                  <a:pt x="342" y="33"/>
                </a:lnTo>
                <a:lnTo>
                  <a:pt x="351" y="39"/>
                </a:lnTo>
                <a:lnTo>
                  <a:pt x="360" y="45"/>
                </a:lnTo>
                <a:lnTo>
                  <a:pt x="364" y="49"/>
                </a:lnTo>
                <a:lnTo>
                  <a:pt x="355" y="60"/>
                </a:lnTo>
                <a:lnTo>
                  <a:pt x="352" y="57"/>
                </a:lnTo>
                <a:lnTo>
                  <a:pt x="343" y="51"/>
                </a:lnTo>
                <a:lnTo>
                  <a:pt x="335" y="45"/>
                </a:lnTo>
                <a:lnTo>
                  <a:pt x="326" y="40"/>
                </a:lnTo>
                <a:lnTo>
                  <a:pt x="321" y="38"/>
                </a:lnTo>
                <a:lnTo>
                  <a:pt x="327" y="25"/>
                </a:lnTo>
                <a:close/>
                <a:moveTo>
                  <a:pt x="375" y="58"/>
                </a:moveTo>
                <a:lnTo>
                  <a:pt x="377" y="59"/>
                </a:lnTo>
                <a:lnTo>
                  <a:pt x="384" y="66"/>
                </a:lnTo>
                <a:lnTo>
                  <a:pt x="392" y="74"/>
                </a:lnTo>
                <a:lnTo>
                  <a:pt x="399" y="82"/>
                </a:lnTo>
                <a:lnTo>
                  <a:pt x="405" y="90"/>
                </a:lnTo>
                <a:lnTo>
                  <a:pt x="394" y="99"/>
                </a:lnTo>
                <a:lnTo>
                  <a:pt x="388" y="92"/>
                </a:lnTo>
                <a:lnTo>
                  <a:pt x="381" y="84"/>
                </a:lnTo>
                <a:lnTo>
                  <a:pt x="375" y="77"/>
                </a:lnTo>
                <a:lnTo>
                  <a:pt x="367" y="70"/>
                </a:lnTo>
                <a:lnTo>
                  <a:pt x="366" y="69"/>
                </a:lnTo>
                <a:lnTo>
                  <a:pt x="375" y="58"/>
                </a:lnTo>
                <a:close/>
                <a:moveTo>
                  <a:pt x="414" y="103"/>
                </a:moveTo>
                <a:lnTo>
                  <a:pt x="418" y="109"/>
                </a:lnTo>
                <a:lnTo>
                  <a:pt x="423" y="118"/>
                </a:lnTo>
                <a:lnTo>
                  <a:pt x="428" y="128"/>
                </a:lnTo>
                <a:lnTo>
                  <a:pt x="433" y="138"/>
                </a:lnTo>
                <a:lnTo>
                  <a:pt x="434" y="142"/>
                </a:lnTo>
                <a:lnTo>
                  <a:pt x="421" y="147"/>
                </a:lnTo>
                <a:lnTo>
                  <a:pt x="420" y="144"/>
                </a:lnTo>
                <a:lnTo>
                  <a:pt x="415" y="134"/>
                </a:lnTo>
                <a:lnTo>
                  <a:pt x="411" y="125"/>
                </a:lnTo>
                <a:lnTo>
                  <a:pt x="406" y="116"/>
                </a:lnTo>
                <a:lnTo>
                  <a:pt x="402" y="110"/>
                </a:lnTo>
                <a:lnTo>
                  <a:pt x="414" y="103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9"/>
                </a:lnTo>
                <a:lnTo>
                  <a:pt x="446" y="180"/>
                </a:lnTo>
                <a:lnTo>
                  <a:pt x="448" y="191"/>
                </a:lnTo>
                <a:lnTo>
                  <a:pt x="449" y="199"/>
                </a:lnTo>
                <a:lnTo>
                  <a:pt x="435" y="200"/>
                </a:lnTo>
                <a:lnTo>
                  <a:pt x="434" y="194"/>
                </a:lnTo>
                <a:lnTo>
                  <a:pt x="432" y="183"/>
                </a:lnTo>
                <a:lnTo>
                  <a:pt x="430" y="173"/>
                </a:lnTo>
                <a:lnTo>
                  <a:pt x="427" y="163"/>
                </a:lnTo>
                <a:lnTo>
                  <a:pt x="426" y="160"/>
                </a:lnTo>
                <a:lnTo>
                  <a:pt x="439" y="155"/>
                </a:lnTo>
                <a:close/>
                <a:moveTo>
                  <a:pt x="450" y="213"/>
                </a:moveTo>
                <a:lnTo>
                  <a:pt x="450" y="214"/>
                </a:lnTo>
                <a:lnTo>
                  <a:pt x="450" y="225"/>
                </a:lnTo>
                <a:lnTo>
                  <a:pt x="450" y="237"/>
                </a:lnTo>
                <a:lnTo>
                  <a:pt x="449" y="248"/>
                </a:lnTo>
                <a:lnTo>
                  <a:pt x="448" y="257"/>
                </a:lnTo>
                <a:lnTo>
                  <a:pt x="434" y="255"/>
                </a:lnTo>
                <a:lnTo>
                  <a:pt x="435" y="247"/>
                </a:lnTo>
                <a:lnTo>
                  <a:pt x="436" y="237"/>
                </a:lnTo>
                <a:lnTo>
                  <a:pt x="436" y="226"/>
                </a:lnTo>
                <a:lnTo>
                  <a:pt x="436" y="215"/>
                </a:lnTo>
                <a:lnTo>
                  <a:pt x="436" y="214"/>
                </a:lnTo>
                <a:lnTo>
                  <a:pt x="450" y="213"/>
                </a:lnTo>
                <a:close/>
                <a:moveTo>
                  <a:pt x="446" y="272"/>
                </a:moveTo>
                <a:lnTo>
                  <a:pt x="443" y="282"/>
                </a:lnTo>
                <a:lnTo>
                  <a:pt x="440" y="292"/>
                </a:lnTo>
                <a:lnTo>
                  <a:pt x="437" y="303"/>
                </a:lnTo>
                <a:lnTo>
                  <a:pt x="433" y="313"/>
                </a:lnTo>
                <a:lnTo>
                  <a:pt x="432" y="314"/>
                </a:lnTo>
                <a:lnTo>
                  <a:pt x="419" y="308"/>
                </a:lnTo>
                <a:lnTo>
                  <a:pt x="419" y="308"/>
                </a:lnTo>
                <a:lnTo>
                  <a:pt x="423" y="298"/>
                </a:lnTo>
                <a:lnTo>
                  <a:pt x="427" y="288"/>
                </a:lnTo>
                <a:lnTo>
                  <a:pt x="429" y="278"/>
                </a:lnTo>
                <a:lnTo>
                  <a:pt x="432" y="269"/>
                </a:lnTo>
                <a:lnTo>
                  <a:pt x="446" y="272"/>
                </a:lnTo>
                <a:close/>
                <a:moveTo>
                  <a:pt x="426" y="327"/>
                </a:moveTo>
                <a:lnTo>
                  <a:pt x="423" y="333"/>
                </a:lnTo>
                <a:lnTo>
                  <a:pt x="418" y="342"/>
                </a:lnTo>
                <a:lnTo>
                  <a:pt x="412" y="351"/>
                </a:lnTo>
                <a:lnTo>
                  <a:pt x="406" y="360"/>
                </a:lnTo>
                <a:lnTo>
                  <a:pt x="402" y="364"/>
                </a:lnTo>
                <a:lnTo>
                  <a:pt x="391" y="355"/>
                </a:lnTo>
                <a:lnTo>
                  <a:pt x="394" y="352"/>
                </a:lnTo>
                <a:lnTo>
                  <a:pt x="400" y="344"/>
                </a:lnTo>
                <a:lnTo>
                  <a:pt x="406" y="335"/>
                </a:lnTo>
                <a:lnTo>
                  <a:pt x="411" y="326"/>
                </a:lnTo>
                <a:lnTo>
                  <a:pt x="413" y="321"/>
                </a:lnTo>
                <a:lnTo>
                  <a:pt x="426" y="327"/>
                </a:lnTo>
                <a:close/>
                <a:moveTo>
                  <a:pt x="393" y="375"/>
                </a:moveTo>
                <a:lnTo>
                  <a:pt x="392" y="377"/>
                </a:lnTo>
                <a:lnTo>
                  <a:pt x="385" y="384"/>
                </a:lnTo>
                <a:lnTo>
                  <a:pt x="377" y="392"/>
                </a:lnTo>
                <a:lnTo>
                  <a:pt x="369" y="399"/>
                </a:lnTo>
                <a:lnTo>
                  <a:pt x="361" y="405"/>
                </a:lnTo>
                <a:lnTo>
                  <a:pt x="352" y="394"/>
                </a:lnTo>
                <a:lnTo>
                  <a:pt x="359" y="388"/>
                </a:lnTo>
                <a:lnTo>
                  <a:pt x="367" y="382"/>
                </a:lnTo>
                <a:lnTo>
                  <a:pt x="374" y="375"/>
                </a:lnTo>
                <a:lnTo>
                  <a:pt x="381" y="367"/>
                </a:lnTo>
                <a:lnTo>
                  <a:pt x="382" y="366"/>
                </a:lnTo>
                <a:lnTo>
                  <a:pt x="393" y="375"/>
                </a:lnTo>
                <a:close/>
                <a:moveTo>
                  <a:pt x="348" y="414"/>
                </a:moveTo>
                <a:lnTo>
                  <a:pt x="342" y="418"/>
                </a:lnTo>
                <a:lnTo>
                  <a:pt x="333" y="423"/>
                </a:lnTo>
                <a:lnTo>
                  <a:pt x="323" y="428"/>
                </a:lnTo>
                <a:lnTo>
                  <a:pt x="313" y="433"/>
                </a:lnTo>
                <a:lnTo>
                  <a:pt x="310" y="434"/>
                </a:lnTo>
                <a:lnTo>
                  <a:pt x="304" y="421"/>
                </a:lnTo>
                <a:lnTo>
                  <a:pt x="307" y="420"/>
                </a:lnTo>
                <a:lnTo>
                  <a:pt x="317" y="416"/>
                </a:lnTo>
                <a:lnTo>
                  <a:pt x="326" y="411"/>
                </a:lnTo>
                <a:lnTo>
                  <a:pt x="334" y="406"/>
                </a:lnTo>
                <a:lnTo>
                  <a:pt x="341" y="402"/>
                </a:lnTo>
                <a:lnTo>
                  <a:pt x="348" y="414"/>
                </a:lnTo>
                <a:close/>
                <a:moveTo>
                  <a:pt x="296" y="439"/>
                </a:moveTo>
                <a:lnTo>
                  <a:pt x="292" y="440"/>
                </a:lnTo>
                <a:lnTo>
                  <a:pt x="282" y="443"/>
                </a:lnTo>
                <a:lnTo>
                  <a:pt x="271" y="446"/>
                </a:lnTo>
                <a:lnTo>
                  <a:pt x="260" y="448"/>
                </a:lnTo>
                <a:lnTo>
                  <a:pt x="253" y="449"/>
                </a:lnTo>
                <a:lnTo>
                  <a:pt x="251" y="435"/>
                </a:lnTo>
                <a:lnTo>
                  <a:pt x="257" y="434"/>
                </a:lnTo>
                <a:lnTo>
                  <a:pt x="268" y="432"/>
                </a:lnTo>
                <a:lnTo>
                  <a:pt x="278" y="430"/>
                </a:lnTo>
                <a:lnTo>
                  <a:pt x="288" y="427"/>
                </a:lnTo>
                <a:lnTo>
                  <a:pt x="291" y="426"/>
                </a:lnTo>
                <a:lnTo>
                  <a:pt x="296" y="439"/>
                </a:lnTo>
                <a:close/>
                <a:moveTo>
                  <a:pt x="238" y="450"/>
                </a:moveTo>
                <a:lnTo>
                  <a:pt x="237" y="450"/>
                </a:lnTo>
                <a:lnTo>
                  <a:pt x="226" y="450"/>
                </a:lnTo>
                <a:lnTo>
                  <a:pt x="214" y="450"/>
                </a:lnTo>
                <a:lnTo>
                  <a:pt x="203" y="449"/>
                </a:lnTo>
                <a:lnTo>
                  <a:pt x="194" y="448"/>
                </a:lnTo>
                <a:lnTo>
                  <a:pt x="196" y="434"/>
                </a:lnTo>
                <a:lnTo>
                  <a:pt x="204" y="435"/>
                </a:lnTo>
                <a:lnTo>
                  <a:pt x="214" y="436"/>
                </a:lnTo>
                <a:lnTo>
                  <a:pt x="225" y="436"/>
                </a:lnTo>
                <a:lnTo>
                  <a:pt x="236" y="436"/>
                </a:lnTo>
                <a:lnTo>
                  <a:pt x="237" y="436"/>
                </a:lnTo>
                <a:lnTo>
                  <a:pt x="238" y="450"/>
                </a:lnTo>
                <a:close/>
                <a:moveTo>
                  <a:pt x="179" y="446"/>
                </a:moveTo>
                <a:lnTo>
                  <a:pt x="169" y="443"/>
                </a:lnTo>
                <a:lnTo>
                  <a:pt x="159" y="440"/>
                </a:lnTo>
                <a:lnTo>
                  <a:pt x="148" y="437"/>
                </a:lnTo>
                <a:lnTo>
                  <a:pt x="138" y="433"/>
                </a:lnTo>
                <a:lnTo>
                  <a:pt x="137" y="433"/>
                </a:lnTo>
                <a:lnTo>
                  <a:pt x="143" y="420"/>
                </a:lnTo>
                <a:lnTo>
                  <a:pt x="143" y="420"/>
                </a:lnTo>
                <a:lnTo>
                  <a:pt x="153" y="423"/>
                </a:lnTo>
                <a:lnTo>
                  <a:pt x="163" y="427"/>
                </a:lnTo>
                <a:lnTo>
                  <a:pt x="173" y="430"/>
                </a:lnTo>
                <a:lnTo>
                  <a:pt x="183" y="432"/>
                </a:lnTo>
                <a:lnTo>
                  <a:pt x="179" y="446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9" y="418"/>
                </a:lnTo>
                <a:lnTo>
                  <a:pt x="100" y="412"/>
                </a:lnTo>
                <a:lnTo>
                  <a:pt x="91" y="406"/>
                </a:lnTo>
                <a:lnTo>
                  <a:pt x="87" y="403"/>
                </a:lnTo>
                <a:lnTo>
                  <a:pt x="96" y="392"/>
                </a:lnTo>
                <a:lnTo>
                  <a:pt x="99" y="394"/>
                </a:lnTo>
                <a:lnTo>
                  <a:pt x="107" y="400"/>
                </a:lnTo>
                <a:lnTo>
                  <a:pt x="116" y="406"/>
                </a:lnTo>
                <a:lnTo>
                  <a:pt x="125" y="411"/>
                </a:lnTo>
                <a:lnTo>
                  <a:pt x="131" y="414"/>
                </a:lnTo>
                <a:lnTo>
                  <a:pt x="124" y="426"/>
                </a:lnTo>
                <a:close/>
                <a:moveTo>
                  <a:pt x="76" y="393"/>
                </a:moveTo>
                <a:lnTo>
                  <a:pt x="74" y="392"/>
                </a:lnTo>
                <a:lnTo>
                  <a:pt x="66" y="385"/>
                </a:lnTo>
                <a:lnTo>
                  <a:pt x="59" y="377"/>
                </a:lnTo>
                <a:lnTo>
                  <a:pt x="52" y="369"/>
                </a:lnTo>
                <a:lnTo>
                  <a:pt x="46" y="361"/>
                </a:lnTo>
                <a:lnTo>
                  <a:pt x="57" y="352"/>
                </a:lnTo>
                <a:lnTo>
                  <a:pt x="63" y="359"/>
                </a:lnTo>
                <a:lnTo>
                  <a:pt x="69" y="367"/>
                </a:lnTo>
                <a:lnTo>
                  <a:pt x="76" y="374"/>
                </a:lnTo>
                <a:lnTo>
                  <a:pt x="84" y="381"/>
                </a:lnTo>
                <a:lnTo>
                  <a:pt x="85" y="383"/>
                </a:lnTo>
                <a:lnTo>
                  <a:pt x="76" y="393"/>
                </a:lnTo>
                <a:close/>
                <a:moveTo>
                  <a:pt x="37" y="349"/>
                </a:moveTo>
                <a:lnTo>
                  <a:pt x="33" y="342"/>
                </a:lnTo>
                <a:lnTo>
                  <a:pt x="28" y="333"/>
                </a:lnTo>
                <a:lnTo>
                  <a:pt x="23" y="323"/>
                </a:lnTo>
                <a:lnTo>
                  <a:pt x="18" y="313"/>
                </a:lnTo>
                <a:lnTo>
                  <a:pt x="17" y="310"/>
                </a:lnTo>
                <a:lnTo>
                  <a:pt x="30" y="305"/>
                </a:lnTo>
                <a:lnTo>
                  <a:pt x="31" y="307"/>
                </a:lnTo>
                <a:lnTo>
                  <a:pt x="35" y="317"/>
                </a:lnTo>
                <a:lnTo>
                  <a:pt x="40" y="326"/>
                </a:lnTo>
                <a:lnTo>
                  <a:pt x="45" y="335"/>
                </a:lnTo>
                <a:lnTo>
                  <a:pt x="49" y="341"/>
                </a:lnTo>
                <a:lnTo>
                  <a:pt x="37" y="349"/>
                </a:lnTo>
                <a:close/>
                <a:moveTo>
                  <a:pt x="12" y="296"/>
                </a:moveTo>
                <a:lnTo>
                  <a:pt x="11" y="293"/>
                </a:lnTo>
                <a:lnTo>
                  <a:pt x="8" y="282"/>
                </a:lnTo>
                <a:lnTo>
                  <a:pt x="5" y="271"/>
                </a:lnTo>
                <a:lnTo>
                  <a:pt x="3" y="260"/>
                </a:lnTo>
                <a:lnTo>
                  <a:pt x="2" y="253"/>
                </a:lnTo>
                <a:lnTo>
                  <a:pt x="16" y="251"/>
                </a:lnTo>
                <a:lnTo>
                  <a:pt x="17" y="258"/>
                </a:lnTo>
                <a:lnTo>
                  <a:pt x="19" y="268"/>
                </a:lnTo>
                <a:lnTo>
                  <a:pt x="21" y="278"/>
                </a:lnTo>
                <a:lnTo>
                  <a:pt x="24" y="288"/>
                </a:lnTo>
                <a:lnTo>
                  <a:pt x="25" y="292"/>
                </a:lnTo>
                <a:lnTo>
                  <a:pt x="12" y="296"/>
                </a:lnTo>
                <a:close/>
                <a:moveTo>
                  <a:pt x="1" y="239"/>
                </a:moveTo>
                <a:lnTo>
                  <a:pt x="1" y="237"/>
                </a:lnTo>
                <a:lnTo>
                  <a:pt x="15" y="236"/>
                </a:lnTo>
                <a:lnTo>
                  <a:pt x="15" y="238"/>
                </a:lnTo>
                <a:lnTo>
                  <a:pt x="1" y="239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8" name="Freeform 28">
            <a:extLst>
              <a:ext uri="{FF2B5EF4-FFF2-40B4-BE49-F238E27FC236}">
                <a16:creationId xmlns:a16="http://schemas.microsoft.com/office/drawing/2014/main" id="{6D622F96-18FE-4D65-9502-AD52A3437421}"/>
              </a:ext>
            </a:extLst>
          </p:cNvPr>
          <p:cNvSpPr>
            <a:spLocks noEditPoints="1"/>
          </p:cNvSpPr>
          <p:nvPr/>
        </p:nvSpPr>
        <p:spPr bwMode="auto">
          <a:xfrm>
            <a:off x="6460762" y="4084490"/>
            <a:ext cx="1499201" cy="1499201"/>
          </a:xfrm>
          <a:custGeom>
            <a:avLst/>
            <a:gdLst>
              <a:gd name="T0" fmla="*/ 2 w 450"/>
              <a:gd name="T1" fmla="*/ 192 h 450"/>
              <a:gd name="T2" fmla="*/ 15 w 450"/>
              <a:gd name="T3" fmla="*/ 236 h 450"/>
              <a:gd name="T4" fmla="*/ 14 w 450"/>
              <a:gd name="T5" fmla="*/ 148 h 450"/>
              <a:gd name="T6" fmla="*/ 27 w 450"/>
              <a:gd name="T7" fmla="*/ 152 h 450"/>
              <a:gd name="T8" fmla="*/ 25 w 450"/>
              <a:gd name="T9" fmla="*/ 123 h 450"/>
              <a:gd name="T10" fmla="*/ 48 w 450"/>
              <a:gd name="T11" fmla="*/ 85 h 450"/>
              <a:gd name="T12" fmla="*/ 40 w 450"/>
              <a:gd name="T13" fmla="*/ 124 h 450"/>
              <a:gd name="T14" fmla="*/ 66 w 450"/>
              <a:gd name="T15" fmla="*/ 66 h 450"/>
              <a:gd name="T16" fmla="*/ 91 w 450"/>
              <a:gd name="T17" fmla="*/ 62 h 450"/>
              <a:gd name="T18" fmla="*/ 58 w 450"/>
              <a:gd name="T19" fmla="*/ 74 h 450"/>
              <a:gd name="T20" fmla="*/ 137 w 450"/>
              <a:gd name="T21" fmla="*/ 17 h 450"/>
              <a:gd name="T22" fmla="*/ 125 w 450"/>
              <a:gd name="T23" fmla="*/ 39 h 450"/>
              <a:gd name="T24" fmla="*/ 158 w 450"/>
              <a:gd name="T25" fmla="*/ 10 h 450"/>
              <a:gd name="T26" fmla="*/ 200 w 450"/>
              <a:gd name="T27" fmla="*/ 15 h 450"/>
              <a:gd name="T28" fmla="*/ 160 w 450"/>
              <a:gd name="T29" fmla="*/ 24 h 450"/>
              <a:gd name="T30" fmla="*/ 236 w 450"/>
              <a:gd name="T31" fmla="*/ 0 h 450"/>
              <a:gd name="T32" fmla="*/ 236 w 450"/>
              <a:gd name="T33" fmla="*/ 14 h 450"/>
              <a:gd name="T34" fmla="*/ 272 w 450"/>
              <a:gd name="T35" fmla="*/ 5 h 450"/>
              <a:gd name="T36" fmla="*/ 314 w 450"/>
              <a:gd name="T37" fmla="*/ 18 h 450"/>
              <a:gd name="T38" fmla="*/ 278 w 450"/>
              <a:gd name="T39" fmla="*/ 21 h 450"/>
              <a:gd name="T40" fmla="*/ 341 w 450"/>
              <a:gd name="T41" fmla="*/ 32 h 450"/>
              <a:gd name="T42" fmla="*/ 351 w 450"/>
              <a:gd name="T43" fmla="*/ 56 h 450"/>
              <a:gd name="T44" fmla="*/ 327 w 450"/>
              <a:gd name="T45" fmla="*/ 24 h 450"/>
              <a:gd name="T46" fmla="*/ 398 w 450"/>
              <a:gd name="T47" fmla="*/ 81 h 450"/>
              <a:gd name="T48" fmla="*/ 374 w 450"/>
              <a:gd name="T49" fmla="*/ 76 h 450"/>
              <a:gd name="T50" fmla="*/ 417 w 450"/>
              <a:gd name="T51" fmla="*/ 108 h 450"/>
              <a:gd name="T52" fmla="*/ 421 w 450"/>
              <a:gd name="T53" fmla="*/ 146 h 450"/>
              <a:gd name="T54" fmla="*/ 401 w 450"/>
              <a:gd name="T55" fmla="*/ 110 h 450"/>
              <a:gd name="T56" fmla="*/ 445 w 450"/>
              <a:gd name="T57" fmla="*/ 179 h 450"/>
              <a:gd name="T58" fmla="*/ 431 w 450"/>
              <a:gd name="T59" fmla="*/ 182 h 450"/>
              <a:gd name="T60" fmla="*/ 450 w 450"/>
              <a:gd name="T61" fmla="*/ 212 h 450"/>
              <a:gd name="T62" fmla="*/ 448 w 450"/>
              <a:gd name="T63" fmla="*/ 256 h 450"/>
              <a:gd name="T64" fmla="*/ 435 w 450"/>
              <a:gd name="T65" fmla="*/ 214 h 450"/>
              <a:gd name="T66" fmla="*/ 440 w 450"/>
              <a:gd name="T67" fmla="*/ 291 h 450"/>
              <a:gd name="T68" fmla="*/ 419 w 450"/>
              <a:gd name="T69" fmla="*/ 307 h 450"/>
              <a:gd name="T70" fmla="*/ 445 w 450"/>
              <a:gd name="T71" fmla="*/ 271 h 450"/>
              <a:gd name="T72" fmla="*/ 405 w 450"/>
              <a:gd name="T73" fmla="*/ 359 h 450"/>
              <a:gd name="T74" fmla="*/ 405 w 450"/>
              <a:gd name="T75" fmla="*/ 334 h 450"/>
              <a:gd name="T76" fmla="*/ 392 w 450"/>
              <a:gd name="T77" fmla="*/ 376 h 450"/>
              <a:gd name="T78" fmla="*/ 352 w 450"/>
              <a:gd name="T79" fmla="*/ 393 h 450"/>
              <a:gd name="T80" fmla="*/ 382 w 450"/>
              <a:gd name="T81" fmla="*/ 365 h 450"/>
              <a:gd name="T82" fmla="*/ 323 w 450"/>
              <a:gd name="T83" fmla="*/ 427 h 450"/>
              <a:gd name="T84" fmla="*/ 316 w 450"/>
              <a:gd name="T85" fmla="*/ 415 h 450"/>
              <a:gd name="T86" fmla="*/ 295 w 450"/>
              <a:gd name="T87" fmla="*/ 438 h 450"/>
              <a:gd name="T88" fmla="*/ 252 w 450"/>
              <a:gd name="T89" fmla="*/ 448 h 450"/>
              <a:gd name="T90" fmla="*/ 287 w 450"/>
              <a:gd name="T91" fmla="*/ 426 h 450"/>
              <a:gd name="T92" fmla="*/ 225 w 450"/>
              <a:gd name="T93" fmla="*/ 450 h 450"/>
              <a:gd name="T94" fmla="*/ 203 w 450"/>
              <a:gd name="T95" fmla="*/ 434 h 450"/>
              <a:gd name="T96" fmla="*/ 238 w 450"/>
              <a:gd name="T97" fmla="*/ 449 h 450"/>
              <a:gd name="T98" fmla="*/ 138 w 450"/>
              <a:gd name="T99" fmla="*/ 432 h 450"/>
              <a:gd name="T100" fmla="*/ 162 w 450"/>
              <a:gd name="T101" fmla="*/ 426 h 450"/>
              <a:gd name="T102" fmla="*/ 118 w 450"/>
              <a:gd name="T103" fmla="*/ 423 h 450"/>
              <a:gd name="T104" fmla="*/ 95 w 450"/>
              <a:gd name="T105" fmla="*/ 391 h 450"/>
              <a:gd name="T106" fmla="*/ 130 w 450"/>
              <a:gd name="T107" fmla="*/ 413 h 450"/>
              <a:gd name="T108" fmla="*/ 59 w 450"/>
              <a:gd name="T109" fmla="*/ 376 h 450"/>
              <a:gd name="T110" fmla="*/ 69 w 450"/>
              <a:gd name="T111" fmla="*/ 366 h 450"/>
              <a:gd name="T112" fmla="*/ 37 w 450"/>
              <a:gd name="T113" fmla="*/ 348 h 450"/>
              <a:gd name="T114" fmla="*/ 16 w 450"/>
              <a:gd name="T115" fmla="*/ 309 h 450"/>
              <a:gd name="T116" fmla="*/ 45 w 450"/>
              <a:gd name="T117" fmla="*/ 334 h 450"/>
              <a:gd name="T118" fmla="*/ 7 w 450"/>
              <a:gd name="T119" fmla="*/ 281 h 450"/>
              <a:gd name="T120" fmla="*/ 17 w 450"/>
              <a:gd name="T121" fmla="*/ 257 h 450"/>
              <a:gd name="T122" fmla="*/ 11 w 450"/>
              <a:gd name="T123" fmla="*/ 295 h 450"/>
              <a:gd name="T124" fmla="*/ 0 w 450"/>
              <a:gd name="T125" fmla="*/ 238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0" h="450">
                <a:moveTo>
                  <a:pt x="0" y="236"/>
                </a:moveTo>
                <a:lnTo>
                  <a:pt x="0" y="225"/>
                </a:lnTo>
                <a:lnTo>
                  <a:pt x="0" y="213"/>
                </a:lnTo>
                <a:lnTo>
                  <a:pt x="1" y="202"/>
                </a:lnTo>
                <a:lnTo>
                  <a:pt x="2" y="192"/>
                </a:lnTo>
                <a:lnTo>
                  <a:pt x="17" y="194"/>
                </a:lnTo>
                <a:lnTo>
                  <a:pt x="15" y="203"/>
                </a:lnTo>
                <a:lnTo>
                  <a:pt x="15" y="214"/>
                </a:lnTo>
                <a:lnTo>
                  <a:pt x="14" y="225"/>
                </a:lnTo>
                <a:lnTo>
                  <a:pt x="15" y="236"/>
                </a:lnTo>
                <a:lnTo>
                  <a:pt x="0" y="236"/>
                </a:lnTo>
                <a:close/>
                <a:moveTo>
                  <a:pt x="5" y="178"/>
                </a:moveTo>
                <a:lnTo>
                  <a:pt x="7" y="169"/>
                </a:lnTo>
                <a:lnTo>
                  <a:pt x="10" y="158"/>
                </a:lnTo>
                <a:lnTo>
                  <a:pt x="14" y="148"/>
                </a:lnTo>
                <a:lnTo>
                  <a:pt x="18" y="137"/>
                </a:lnTo>
                <a:lnTo>
                  <a:pt x="18" y="136"/>
                </a:lnTo>
                <a:lnTo>
                  <a:pt x="31" y="141"/>
                </a:lnTo>
                <a:lnTo>
                  <a:pt x="31" y="143"/>
                </a:lnTo>
                <a:lnTo>
                  <a:pt x="27" y="152"/>
                </a:lnTo>
                <a:lnTo>
                  <a:pt x="24" y="162"/>
                </a:lnTo>
                <a:lnTo>
                  <a:pt x="21" y="172"/>
                </a:lnTo>
                <a:lnTo>
                  <a:pt x="19" y="181"/>
                </a:lnTo>
                <a:lnTo>
                  <a:pt x="5" y="178"/>
                </a:lnTo>
                <a:close/>
                <a:moveTo>
                  <a:pt x="25" y="123"/>
                </a:moveTo>
                <a:lnTo>
                  <a:pt x="27" y="118"/>
                </a:lnTo>
                <a:lnTo>
                  <a:pt x="33" y="108"/>
                </a:lnTo>
                <a:lnTo>
                  <a:pt x="38" y="99"/>
                </a:lnTo>
                <a:lnTo>
                  <a:pt x="45" y="90"/>
                </a:lnTo>
                <a:lnTo>
                  <a:pt x="48" y="85"/>
                </a:lnTo>
                <a:lnTo>
                  <a:pt x="60" y="94"/>
                </a:lnTo>
                <a:lnTo>
                  <a:pt x="56" y="98"/>
                </a:lnTo>
                <a:lnTo>
                  <a:pt x="50" y="107"/>
                </a:lnTo>
                <a:lnTo>
                  <a:pt x="45" y="115"/>
                </a:lnTo>
                <a:lnTo>
                  <a:pt x="40" y="124"/>
                </a:lnTo>
                <a:lnTo>
                  <a:pt x="37" y="129"/>
                </a:lnTo>
                <a:lnTo>
                  <a:pt x="25" y="123"/>
                </a:lnTo>
                <a:close/>
                <a:moveTo>
                  <a:pt x="58" y="74"/>
                </a:moveTo>
                <a:lnTo>
                  <a:pt x="58" y="73"/>
                </a:lnTo>
                <a:lnTo>
                  <a:pt x="66" y="66"/>
                </a:lnTo>
                <a:lnTo>
                  <a:pt x="74" y="58"/>
                </a:lnTo>
                <a:lnTo>
                  <a:pt x="82" y="51"/>
                </a:lnTo>
                <a:lnTo>
                  <a:pt x="90" y="44"/>
                </a:lnTo>
                <a:lnTo>
                  <a:pt x="99" y="56"/>
                </a:lnTo>
                <a:lnTo>
                  <a:pt x="91" y="62"/>
                </a:lnTo>
                <a:lnTo>
                  <a:pt x="83" y="69"/>
                </a:lnTo>
                <a:lnTo>
                  <a:pt x="76" y="76"/>
                </a:lnTo>
                <a:lnTo>
                  <a:pt x="69" y="83"/>
                </a:lnTo>
                <a:lnTo>
                  <a:pt x="68" y="84"/>
                </a:lnTo>
                <a:lnTo>
                  <a:pt x="58" y="74"/>
                </a:lnTo>
                <a:close/>
                <a:moveTo>
                  <a:pt x="103" y="36"/>
                </a:moveTo>
                <a:lnTo>
                  <a:pt x="108" y="32"/>
                </a:lnTo>
                <a:lnTo>
                  <a:pt x="118" y="27"/>
                </a:lnTo>
                <a:lnTo>
                  <a:pt x="127" y="22"/>
                </a:lnTo>
                <a:lnTo>
                  <a:pt x="137" y="17"/>
                </a:lnTo>
                <a:lnTo>
                  <a:pt x="142" y="16"/>
                </a:lnTo>
                <a:lnTo>
                  <a:pt x="147" y="29"/>
                </a:lnTo>
                <a:lnTo>
                  <a:pt x="143" y="30"/>
                </a:lnTo>
                <a:lnTo>
                  <a:pt x="134" y="35"/>
                </a:lnTo>
                <a:lnTo>
                  <a:pt x="125" y="39"/>
                </a:lnTo>
                <a:lnTo>
                  <a:pt x="116" y="44"/>
                </a:lnTo>
                <a:lnTo>
                  <a:pt x="110" y="48"/>
                </a:lnTo>
                <a:lnTo>
                  <a:pt x="103" y="36"/>
                </a:lnTo>
                <a:close/>
                <a:moveTo>
                  <a:pt x="155" y="11"/>
                </a:moveTo>
                <a:lnTo>
                  <a:pt x="158" y="10"/>
                </a:lnTo>
                <a:lnTo>
                  <a:pt x="169" y="7"/>
                </a:lnTo>
                <a:lnTo>
                  <a:pt x="179" y="4"/>
                </a:lnTo>
                <a:lnTo>
                  <a:pt x="191" y="2"/>
                </a:lnTo>
                <a:lnTo>
                  <a:pt x="198" y="1"/>
                </a:lnTo>
                <a:lnTo>
                  <a:pt x="200" y="15"/>
                </a:lnTo>
                <a:lnTo>
                  <a:pt x="193" y="16"/>
                </a:lnTo>
                <a:lnTo>
                  <a:pt x="183" y="18"/>
                </a:lnTo>
                <a:lnTo>
                  <a:pt x="172" y="20"/>
                </a:lnTo>
                <a:lnTo>
                  <a:pt x="163" y="23"/>
                </a:lnTo>
                <a:lnTo>
                  <a:pt x="160" y="24"/>
                </a:lnTo>
                <a:lnTo>
                  <a:pt x="155" y="11"/>
                </a:lnTo>
                <a:close/>
                <a:moveTo>
                  <a:pt x="213" y="0"/>
                </a:moveTo>
                <a:lnTo>
                  <a:pt x="213" y="0"/>
                </a:lnTo>
                <a:lnTo>
                  <a:pt x="225" y="0"/>
                </a:lnTo>
                <a:lnTo>
                  <a:pt x="236" y="0"/>
                </a:lnTo>
                <a:lnTo>
                  <a:pt x="248" y="1"/>
                </a:lnTo>
                <a:lnTo>
                  <a:pt x="257" y="2"/>
                </a:lnTo>
                <a:lnTo>
                  <a:pt x="255" y="16"/>
                </a:lnTo>
                <a:lnTo>
                  <a:pt x="247" y="15"/>
                </a:lnTo>
                <a:lnTo>
                  <a:pt x="236" y="14"/>
                </a:lnTo>
                <a:lnTo>
                  <a:pt x="225" y="14"/>
                </a:lnTo>
                <a:lnTo>
                  <a:pt x="214" y="14"/>
                </a:lnTo>
                <a:lnTo>
                  <a:pt x="214" y="14"/>
                </a:lnTo>
                <a:lnTo>
                  <a:pt x="213" y="0"/>
                </a:lnTo>
                <a:close/>
                <a:moveTo>
                  <a:pt x="272" y="5"/>
                </a:moveTo>
                <a:lnTo>
                  <a:pt x="281" y="7"/>
                </a:lnTo>
                <a:lnTo>
                  <a:pt x="292" y="10"/>
                </a:lnTo>
                <a:lnTo>
                  <a:pt x="302" y="13"/>
                </a:lnTo>
                <a:lnTo>
                  <a:pt x="312" y="17"/>
                </a:lnTo>
                <a:lnTo>
                  <a:pt x="314" y="18"/>
                </a:lnTo>
                <a:lnTo>
                  <a:pt x="308" y="31"/>
                </a:lnTo>
                <a:lnTo>
                  <a:pt x="307" y="31"/>
                </a:lnTo>
                <a:lnTo>
                  <a:pt x="298" y="27"/>
                </a:lnTo>
                <a:lnTo>
                  <a:pt x="288" y="23"/>
                </a:lnTo>
                <a:lnTo>
                  <a:pt x="278" y="21"/>
                </a:lnTo>
                <a:lnTo>
                  <a:pt x="268" y="18"/>
                </a:lnTo>
                <a:lnTo>
                  <a:pt x="272" y="5"/>
                </a:lnTo>
                <a:close/>
                <a:moveTo>
                  <a:pt x="327" y="24"/>
                </a:moveTo>
                <a:lnTo>
                  <a:pt x="332" y="27"/>
                </a:lnTo>
                <a:lnTo>
                  <a:pt x="341" y="32"/>
                </a:lnTo>
                <a:lnTo>
                  <a:pt x="351" y="38"/>
                </a:lnTo>
                <a:lnTo>
                  <a:pt x="359" y="44"/>
                </a:lnTo>
                <a:lnTo>
                  <a:pt x="364" y="48"/>
                </a:lnTo>
                <a:lnTo>
                  <a:pt x="355" y="59"/>
                </a:lnTo>
                <a:lnTo>
                  <a:pt x="351" y="56"/>
                </a:lnTo>
                <a:lnTo>
                  <a:pt x="343" y="50"/>
                </a:lnTo>
                <a:lnTo>
                  <a:pt x="334" y="44"/>
                </a:lnTo>
                <a:lnTo>
                  <a:pt x="326" y="39"/>
                </a:lnTo>
                <a:lnTo>
                  <a:pt x="320" y="37"/>
                </a:lnTo>
                <a:lnTo>
                  <a:pt x="327" y="24"/>
                </a:lnTo>
                <a:close/>
                <a:moveTo>
                  <a:pt x="375" y="57"/>
                </a:moveTo>
                <a:lnTo>
                  <a:pt x="376" y="58"/>
                </a:lnTo>
                <a:lnTo>
                  <a:pt x="384" y="66"/>
                </a:lnTo>
                <a:lnTo>
                  <a:pt x="391" y="73"/>
                </a:lnTo>
                <a:lnTo>
                  <a:pt x="398" y="81"/>
                </a:lnTo>
                <a:lnTo>
                  <a:pt x="405" y="90"/>
                </a:lnTo>
                <a:lnTo>
                  <a:pt x="394" y="98"/>
                </a:lnTo>
                <a:lnTo>
                  <a:pt x="388" y="91"/>
                </a:lnTo>
                <a:lnTo>
                  <a:pt x="381" y="83"/>
                </a:lnTo>
                <a:lnTo>
                  <a:pt x="374" y="76"/>
                </a:lnTo>
                <a:lnTo>
                  <a:pt x="367" y="69"/>
                </a:lnTo>
                <a:lnTo>
                  <a:pt x="366" y="68"/>
                </a:lnTo>
                <a:lnTo>
                  <a:pt x="375" y="57"/>
                </a:lnTo>
                <a:close/>
                <a:moveTo>
                  <a:pt x="413" y="102"/>
                </a:moveTo>
                <a:lnTo>
                  <a:pt x="417" y="108"/>
                </a:lnTo>
                <a:lnTo>
                  <a:pt x="423" y="117"/>
                </a:lnTo>
                <a:lnTo>
                  <a:pt x="428" y="127"/>
                </a:lnTo>
                <a:lnTo>
                  <a:pt x="432" y="137"/>
                </a:lnTo>
                <a:lnTo>
                  <a:pt x="434" y="141"/>
                </a:lnTo>
                <a:lnTo>
                  <a:pt x="421" y="146"/>
                </a:lnTo>
                <a:lnTo>
                  <a:pt x="419" y="143"/>
                </a:lnTo>
                <a:lnTo>
                  <a:pt x="415" y="134"/>
                </a:lnTo>
                <a:lnTo>
                  <a:pt x="410" y="124"/>
                </a:lnTo>
                <a:lnTo>
                  <a:pt x="405" y="116"/>
                </a:lnTo>
                <a:lnTo>
                  <a:pt x="401" y="110"/>
                </a:lnTo>
                <a:lnTo>
                  <a:pt x="413" y="102"/>
                </a:lnTo>
                <a:close/>
                <a:moveTo>
                  <a:pt x="439" y="155"/>
                </a:moveTo>
                <a:lnTo>
                  <a:pt x="440" y="158"/>
                </a:lnTo>
                <a:lnTo>
                  <a:pt x="443" y="168"/>
                </a:lnTo>
                <a:lnTo>
                  <a:pt x="445" y="179"/>
                </a:lnTo>
                <a:lnTo>
                  <a:pt x="447" y="190"/>
                </a:lnTo>
                <a:lnTo>
                  <a:pt x="448" y="198"/>
                </a:lnTo>
                <a:lnTo>
                  <a:pt x="434" y="200"/>
                </a:lnTo>
                <a:lnTo>
                  <a:pt x="433" y="193"/>
                </a:lnTo>
                <a:lnTo>
                  <a:pt x="431" y="182"/>
                </a:lnTo>
                <a:lnTo>
                  <a:pt x="429" y="172"/>
                </a:lnTo>
                <a:lnTo>
                  <a:pt x="426" y="162"/>
                </a:lnTo>
                <a:lnTo>
                  <a:pt x="425" y="159"/>
                </a:lnTo>
                <a:lnTo>
                  <a:pt x="439" y="155"/>
                </a:lnTo>
                <a:close/>
                <a:moveTo>
                  <a:pt x="450" y="212"/>
                </a:moveTo>
                <a:lnTo>
                  <a:pt x="450" y="213"/>
                </a:lnTo>
                <a:lnTo>
                  <a:pt x="450" y="225"/>
                </a:lnTo>
                <a:lnTo>
                  <a:pt x="450" y="236"/>
                </a:lnTo>
                <a:lnTo>
                  <a:pt x="449" y="247"/>
                </a:lnTo>
                <a:lnTo>
                  <a:pt x="448" y="256"/>
                </a:lnTo>
                <a:lnTo>
                  <a:pt x="434" y="255"/>
                </a:lnTo>
                <a:lnTo>
                  <a:pt x="435" y="246"/>
                </a:lnTo>
                <a:lnTo>
                  <a:pt x="435" y="236"/>
                </a:lnTo>
                <a:lnTo>
                  <a:pt x="436" y="225"/>
                </a:lnTo>
                <a:lnTo>
                  <a:pt x="435" y="214"/>
                </a:lnTo>
                <a:lnTo>
                  <a:pt x="435" y="213"/>
                </a:lnTo>
                <a:lnTo>
                  <a:pt x="450" y="212"/>
                </a:lnTo>
                <a:close/>
                <a:moveTo>
                  <a:pt x="445" y="271"/>
                </a:moveTo>
                <a:lnTo>
                  <a:pt x="443" y="281"/>
                </a:lnTo>
                <a:lnTo>
                  <a:pt x="440" y="291"/>
                </a:lnTo>
                <a:lnTo>
                  <a:pt x="436" y="302"/>
                </a:lnTo>
                <a:lnTo>
                  <a:pt x="432" y="312"/>
                </a:lnTo>
                <a:lnTo>
                  <a:pt x="432" y="313"/>
                </a:lnTo>
                <a:lnTo>
                  <a:pt x="419" y="307"/>
                </a:lnTo>
                <a:lnTo>
                  <a:pt x="419" y="307"/>
                </a:lnTo>
                <a:lnTo>
                  <a:pt x="423" y="297"/>
                </a:lnTo>
                <a:lnTo>
                  <a:pt x="426" y="288"/>
                </a:lnTo>
                <a:lnTo>
                  <a:pt x="429" y="278"/>
                </a:lnTo>
                <a:lnTo>
                  <a:pt x="431" y="268"/>
                </a:lnTo>
                <a:lnTo>
                  <a:pt x="445" y="271"/>
                </a:lnTo>
                <a:close/>
                <a:moveTo>
                  <a:pt x="426" y="326"/>
                </a:moveTo>
                <a:lnTo>
                  <a:pt x="423" y="332"/>
                </a:lnTo>
                <a:lnTo>
                  <a:pt x="417" y="341"/>
                </a:lnTo>
                <a:lnTo>
                  <a:pt x="412" y="350"/>
                </a:lnTo>
                <a:lnTo>
                  <a:pt x="405" y="359"/>
                </a:lnTo>
                <a:lnTo>
                  <a:pt x="402" y="363"/>
                </a:lnTo>
                <a:lnTo>
                  <a:pt x="391" y="355"/>
                </a:lnTo>
                <a:lnTo>
                  <a:pt x="394" y="351"/>
                </a:lnTo>
                <a:lnTo>
                  <a:pt x="400" y="343"/>
                </a:lnTo>
                <a:lnTo>
                  <a:pt x="405" y="334"/>
                </a:lnTo>
                <a:lnTo>
                  <a:pt x="410" y="325"/>
                </a:lnTo>
                <a:lnTo>
                  <a:pt x="413" y="320"/>
                </a:lnTo>
                <a:lnTo>
                  <a:pt x="426" y="326"/>
                </a:lnTo>
                <a:close/>
                <a:moveTo>
                  <a:pt x="393" y="375"/>
                </a:moveTo>
                <a:lnTo>
                  <a:pt x="392" y="376"/>
                </a:lnTo>
                <a:lnTo>
                  <a:pt x="384" y="384"/>
                </a:lnTo>
                <a:lnTo>
                  <a:pt x="376" y="391"/>
                </a:lnTo>
                <a:lnTo>
                  <a:pt x="368" y="398"/>
                </a:lnTo>
                <a:lnTo>
                  <a:pt x="360" y="404"/>
                </a:lnTo>
                <a:lnTo>
                  <a:pt x="352" y="393"/>
                </a:lnTo>
                <a:lnTo>
                  <a:pt x="359" y="387"/>
                </a:lnTo>
                <a:lnTo>
                  <a:pt x="367" y="381"/>
                </a:lnTo>
                <a:lnTo>
                  <a:pt x="374" y="374"/>
                </a:lnTo>
                <a:lnTo>
                  <a:pt x="381" y="366"/>
                </a:lnTo>
                <a:lnTo>
                  <a:pt x="382" y="365"/>
                </a:lnTo>
                <a:lnTo>
                  <a:pt x="393" y="375"/>
                </a:lnTo>
                <a:close/>
                <a:moveTo>
                  <a:pt x="348" y="413"/>
                </a:moveTo>
                <a:lnTo>
                  <a:pt x="342" y="417"/>
                </a:lnTo>
                <a:lnTo>
                  <a:pt x="332" y="422"/>
                </a:lnTo>
                <a:lnTo>
                  <a:pt x="323" y="427"/>
                </a:lnTo>
                <a:lnTo>
                  <a:pt x="313" y="432"/>
                </a:lnTo>
                <a:lnTo>
                  <a:pt x="309" y="433"/>
                </a:lnTo>
                <a:lnTo>
                  <a:pt x="304" y="420"/>
                </a:lnTo>
                <a:lnTo>
                  <a:pt x="307" y="419"/>
                </a:lnTo>
                <a:lnTo>
                  <a:pt x="316" y="415"/>
                </a:lnTo>
                <a:lnTo>
                  <a:pt x="325" y="410"/>
                </a:lnTo>
                <a:lnTo>
                  <a:pt x="334" y="405"/>
                </a:lnTo>
                <a:lnTo>
                  <a:pt x="340" y="401"/>
                </a:lnTo>
                <a:lnTo>
                  <a:pt x="348" y="413"/>
                </a:lnTo>
                <a:close/>
                <a:moveTo>
                  <a:pt x="295" y="438"/>
                </a:moveTo>
                <a:lnTo>
                  <a:pt x="292" y="440"/>
                </a:lnTo>
                <a:lnTo>
                  <a:pt x="281" y="443"/>
                </a:lnTo>
                <a:lnTo>
                  <a:pt x="270" y="445"/>
                </a:lnTo>
                <a:lnTo>
                  <a:pt x="259" y="447"/>
                </a:lnTo>
                <a:lnTo>
                  <a:pt x="252" y="448"/>
                </a:lnTo>
                <a:lnTo>
                  <a:pt x="250" y="434"/>
                </a:lnTo>
                <a:lnTo>
                  <a:pt x="257" y="433"/>
                </a:lnTo>
                <a:lnTo>
                  <a:pt x="267" y="431"/>
                </a:lnTo>
                <a:lnTo>
                  <a:pt x="278" y="429"/>
                </a:lnTo>
                <a:lnTo>
                  <a:pt x="287" y="426"/>
                </a:lnTo>
                <a:lnTo>
                  <a:pt x="291" y="425"/>
                </a:lnTo>
                <a:lnTo>
                  <a:pt x="295" y="438"/>
                </a:lnTo>
                <a:close/>
                <a:moveTo>
                  <a:pt x="238" y="449"/>
                </a:moveTo>
                <a:lnTo>
                  <a:pt x="237" y="449"/>
                </a:lnTo>
                <a:lnTo>
                  <a:pt x="225" y="450"/>
                </a:lnTo>
                <a:lnTo>
                  <a:pt x="214" y="449"/>
                </a:lnTo>
                <a:lnTo>
                  <a:pt x="202" y="449"/>
                </a:lnTo>
                <a:lnTo>
                  <a:pt x="194" y="447"/>
                </a:lnTo>
                <a:lnTo>
                  <a:pt x="196" y="433"/>
                </a:lnTo>
                <a:lnTo>
                  <a:pt x="203" y="434"/>
                </a:lnTo>
                <a:lnTo>
                  <a:pt x="214" y="435"/>
                </a:lnTo>
                <a:lnTo>
                  <a:pt x="225" y="435"/>
                </a:lnTo>
                <a:lnTo>
                  <a:pt x="236" y="435"/>
                </a:lnTo>
                <a:lnTo>
                  <a:pt x="237" y="435"/>
                </a:lnTo>
                <a:lnTo>
                  <a:pt x="238" y="449"/>
                </a:lnTo>
                <a:close/>
                <a:moveTo>
                  <a:pt x="179" y="445"/>
                </a:moveTo>
                <a:lnTo>
                  <a:pt x="169" y="443"/>
                </a:lnTo>
                <a:lnTo>
                  <a:pt x="158" y="440"/>
                </a:lnTo>
                <a:lnTo>
                  <a:pt x="148" y="436"/>
                </a:lnTo>
                <a:lnTo>
                  <a:pt x="138" y="432"/>
                </a:lnTo>
                <a:lnTo>
                  <a:pt x="137" y="432"/>
                </a:lnTo>
                <a:lnTo>
                  <a:pt x="143" y="419"/>
                </a:lnTo>
                <a:lnTo>
                  <a:pt x="143" y="419"/>
                </a:lnTo>
                <a:lnTo>
                  <a:pt x="152" y="423"/>
                </a:lnTo>
                <a:lnTo>
                  <a:pt x="162" y="426"/>
                </a:lnTo>
                <a:lnTo>
                  <a:pt x="172" y="429"/>
                </a:lnTo>
                <a:lnTo>
                  <a:pt x="182" y="431"/>
                </a:lnTo>
                <a:lnTo>
                  <a:pt x="179" y="445"/>
                </a:lnTo>
                <a:close/>
                <a:moveTo>
                  <a:pt x="124" y="426"/>
                </a:moveTo>
                <a:lnTo>
                  <a:pt x="118" y="423"/>
                </a:lnTo>
                <a:lnTo>
                  <a:pt x="108" y="417"/>
                </a:lnTo>
                <a:lnTo>
                  <a:pt x="99" y="411"/>
                </a:lnTo>
                <a:lnTo>
                  <a:pt x="91" y="405"/>
                </a:lnTo>
                <a:lnTo>
                  <a:pt x="87" y="402"/>
                </a:lnTo>
                <a:lnTo>
                  <a:pt x="95" y="391"/>
                </a:lnTo>
                <a:lnTo>
                  <a:pt x="99" y="394"/>
                </a:lnTo>
                <a:lnTo>
                  <a:pt x="107" y="399"/>
                </a:lnTo>
                <a:lnTo>
                  <a:pt x="116" y="405"/>
                </a:lnTo>
                <a:lnTo>
                  <a:pt x="124" y="410"/>
                </a:lnTo>
                <a:lnTo>
                  <a:pt x="130" y="413"/>
                </a:lnTo>
                <a:lnTo>
                  <a:pt x="124" y="426"/>
                </a:lnTo>
                <a:close/>
                <a:moveTo>
                  <a:pt x="75" y="393"/>
                </a:moveTo>
                <a:lnTo>
                  <a:pt x="74" y="391"/>
                </a:lnTo>
                <a:lnTo>
                  <a:pt x="66" y="384"/>
                </a:lnTo>
                <a:lnTo>
                  <a:pt x="59" y="376"/>
                </a:lnTo>
                <a:lnTo>
                  <a:pt x="52" y="368"/>
                </a:lnTo>
                <a:lnTo>
                  <a:pt x="46" y="360"/>
                </a:lnTo>
                <a:lnTo>
                  <a:pt x="57" y="352"/>
                </a:lnTo>
                <a:lnTo>
                  <a:pt x="62" y="359"/>
                </a:lnTo>
                <a:lnTo>
                  <a:pt x="69" y="366"/>
                </a:lnTo>
                <a:lnTo>
                  <a:pt x="76" y="374"/>
                </a:lnTo>
                <a:lnTo>
                  <a:pt x="83" y="381"/>
                </a:lnTo>
                <a:lnTo>
                  <a:pt x="85" y="382"/>
                </a:lnTo>
                <a:lnTo>
                  <a:pt x="75" y="393"/>
                </a:lnTo>
                <a:close/>
                <a:moveTo>
                  <a:pt x="37" y="348"/>
                </a:moveTo>
                <a:lnTo>
                  <a:pt x="33" y="342"/>
                </a:lnTo>
                <a:lnTo>
                  <a:pt x="27" y="332"/>
                </a:lnTo>
                <a:lnTo>
                  <a:pt x="22" y="322"/>
                </a:lnTo>
                <a:lnTo>
                  <a:pt x="18" y="312"/>
                </a:lnTo>
                <a:lnTo>
                  <a:pt x="16" y="309"/>
                </a:lnTo>
                <a:lnTo>
                  <a:pt x="30" y="304"/>
                </a:lnTo>
                <a:lnTo>
                  <a:pt x="31" y="307"/>
                </a:lnTo>
                <a:lnTo>
                  <a:pt x="35" y="316"/>
                </a:lnTo>
                <a:lnTo>
                  <a:pt x="40" y="325"/>
                </a:lnTo>
                <a:lnTo>
                  <a:pt x="45" y="334"/>
                </a:lnTo>
                <a:lnTo>
                  <a:pt x="49" y="340"/>
                </a:lnTo>
                <a:lnTo>
                  <a:pt x="37" y="348"/>
                </a:lnTo>
                <a:close/>
                <a:moveTo>
                  <a:pt x="11" y="295"/>
                </a:moveTo>
                <a:lnTo>
                  <a:pt x="10" y="292"/>
                </a:lnTo>
                <a:lnTo>
                  <a:pt x="7" y="281"/>
                </a:lnTo>
                <a:lnTo>
                  <a:pt x="5" y="270"/>
                </a:lnTo>
                <a:lnTo>
                  <a:pt x="3" y="259"/>
                </a:lnTo>
                <a:lnTo>
                  <a:pt x="2" y="252"/>
                </a:lnTo>
                <a:lnTo>
                  <a:pt x="16" y="251"/>
                </a:lnTo>
                <a:lnTo>
                  <a:pt x="17" y="257"/>
                </a:lnTo>
                <a:lnTo>
                  <a:pt x="19" y="267"/>
                </a:lnTo>
                <a:lnTo>
                  <a:pt x="21" y="277"/>
                </a:lnTo>
                <a:lnTo>
                  <a:pt x="24" y="287"/>
                </a:lnTo>
                <a:lnTo>
                  <a:pt x="25" y="291"/>
                </a:lnTo>
                <a:lnTo>
                  <a:pt x="11" y="295"/>
                </a:lnTo>
                <a:close/>
                <a:moveTo>
                  <a:pt x="0" y="238"/>
                </a:moveTo>
                <a:lnTo>
                  <a:pt x="0" y="236"/>
                </a:lnTo>
                <a:lnTo>
                  <a:pt x="15" y="235"/>
                </a:lnTo>
                <a:lnTo>
                  <a:pt x="15" y="237"/>
                </a:lnTo>
                <a:lnTo>
                  <a:pt x="0" y="238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9" name="Oval 29">
            <a:extLst>
              <a:ext uri="{FF2B5EF4-FFF2-40B4-BE49-F238E27FC236}">
                <a16:creationId xmlns:a16="http://schemas.microsoft.com/office/drawing/2014/main" id="{8C3CC8BB-89DA-4DCF-997C-3429AED7D2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2465353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0" name="Oval 30">
            <a:extLst>
              <a:ext uri="{FF2B5EF4-FFF2-40B4-BE49-F238E27FC236}">
                <a16:creationId xmlns:a16="http://schemas.microsoft.com/office/drawing/2014/main" id="{EE78A85A-0601-458A-9679-054FC4E80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2465353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1" name="Oval 31">
            <a:extLst>
              <a:ext uri="{FF2B5EF4-FFF2-40B4-BE49-F238E27FC236}">
                <a16:creationId xmlns:a16="http://schemas.microsoft.com/office/drawing/2014/main" id="{574E67E6-C337-4D0F-ACD4-38E45983A2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0035" y="656317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2" name="Oval 32">
            <a:extLst>
              <a:ext uri="{FF2B5EF4-FFF2-40B4-BE49-F238E27FC236}">
                <a16:creationId xmlns:a16="http://schemas.microsoft.com/office/drawing/2014/main" id="{4334970A-BF01-4C89-994B-E1708349D9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0035" y="656317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3" name="Oval 33">
            <a:extLst>
              <a:ext uri="{FF2B5EF4-FFF2-40B4-BE49-F238E27FC236}">
                <a16:creationId xmlns:a16="http://schemas.microsoft.com/office/drawing/2014/main" id="{9074ED96-5C20-4EA7-8411-74C066DB6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755" y="1349281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4" name="Oval 34">
            <a:extLst>
              <a:ext uri="{FF2B5EF4-FFF2-40B4-BE49-F238E27FC236}">
                <a16:creationId xmlns:a16="http://schemas.microsoft.com/office/drawing/2014/main" id="{BCBDF15D-07C8-4E53-B7FE-B31844A493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755" y="1349281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5" name="Oval 35">
            <a:extLst>
              <a:ext uri="{FF2B5EF4-FFF2-40B4-BE49-F238E27FC236}">
                <a16:creationId xmlns:a16="http://schemas.microsoft.com/office/drawing/2014/main" id="{E80B51CC-3BE2-42A5-A93D-8420FC89C1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6314" y="1349281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6" name="Oval 36">
            <a:extLst>
              <a:ext uri="{FF2B5EF4-FFF2-40B4-BE49-F238E27FC236}">
                <a16:creationId xmlns:a16="http://schemas.microsoft.com/office/drawing/2014/main" id="{692E40DB-2E81-4DA9-AAE2-B3ADAB0E91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6314" y="1349281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7" name="Oval 37">
            <a:extLst>
              <a:ext uri="{FF2B5EF4-FFF2-40B4-BE49-F238E27FC236}">
                <a16:creationId xmlns:a16="http://schemas.microsoft.com/office/drawing/2014/main" id="{B679285B-F531-49C5-A0BD-CCDBDFA3D8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0035" y="2042245"/>
            <a:ext cx="263193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8" name="Oval 38">
            <a:extLst>
              <a:ext uri="{FF2B5EF4-FFF2-40B4-BE49-F238E27FC236}">
                <a16:creationId xmlns:a16="http://schemas.microsoft.com/office/drawing/2014/main" id="{6E8895B7-37CF-4EDA-8146-AD25332842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0035" y="2042245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39" name="Oval 39">
            <a:extLst>
              <a:ext uri="{FF2B5EF4-FFF2-40B4-BE49-F238E27FC236}">
                <a16:creationId xmlns:a16="http://schemas.microsoft.com/office/drawing/2014/main" id="{4786336F-B634-4599-A763-EF52F0ABE5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6724" y="4414315"/>
            <a:ext cx="263193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0" name="Oval 40">
            <a:extLst>
              <a:ext uri="{FF2B5EF4-FFF2-40B4-BE49-F238E27FC236}">
                <a16:creationId xmlns:a16="http://schemas.microsoft.com/office/drawing/2014/main" id="{E4277215-1512-4E3D-BF8C-09EDB8BF4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6724" y="4414315"/>
            <a:ext cx="263193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1" name="Oval 41">
            <a:extLst>
              <a:ext uri="{FF2B5EF4-FFF2-40B4-BE49-F238E27FC236}">
                <a16:creationId xmlns:a16="http://schemas.microsoft.com/office/drawing/2014/main" id="{5BF88468-AE17-4B0B-905A-FC71A3818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3729" y="5519276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2" name="Oval 42">
            <a:extLst>
              <a:ext uri="{FF2B5EF4-FFF2-40B4-BE49-F238E27FC236}">
                <a16:creationId xmlns:a16="http://schemas.microsoft.com/office/drawing/2014/main" id="{4B735258-85A9-413C-BE00-42BE5A3398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3729" y="5519276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3" name="Oval 43">
            <a:extLst>
              <a:ext uri="{FF2B5EF4-FFF2-40B4-BE49-F238E27FC236}">
                <a16:creationId xmlns:a16="http://schemas.microsoft.com/office/drawing/2014/main" id="{E2027A4A-343E-4CFE-9FBF-323586841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9726" y="5519276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4" name="Oval 44">
            <a:extLst>
              <a:ext uri="{FF2B5EF4-FFF2-40B4-BE49-F238E27FC236}">
                <a16:creationId xmlns:a16="http://schemas.microsoft.com/office/drawing/2014/main" id="{18DA3F44-5CE9-40B7-AB6D-C93061E31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9726" y="5519276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979B8F93-90A9-41DC-94B0-E1D46E389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2465353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0" name="Oval 50">
            <a:extLst>
              <a:ext uri="{FF2B5EF4-FFF2-40B4-BE49-F238E27FC236}">
                <a16:creationId xmlns:a16="http://schemas.microsoft.com/office/drawing/2014/main" id="{368CFE74-E2C5-4DF6-980A-FD0775024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2465353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1" name="Oval 51">
            <a:extLst>
              <a:ext uri="{FF2B5EF4-FFF2-40B4-BE49-F238E27FC236}">
                <a16:creationId xmlns:a16="http://schemas.microsoft.com/office/drawing/2014/main" id="{E1AEAF08-A0DB-418F-9A2E-41EEFA425E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1593" y="1885662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2" name="Oval 52">
            <a:extLst>
              <a:ext uri="{FF2B5EF4-FFF2-40B4-BE49-F238E27FC236}">
                <a16:creationId xmlns:a16="http://schemas.microsoft.com/office/drawing/2014/main" id="{329AC813-1072-4DC6-9237-E262A0F42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1593" y="1885662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3" name="Oval 53">
            <a:extLst>
              <a:ext uri="{FF2B5EF4-FFF2-40B4-BE49-F238E27FC236}">
                <a16:creationId xmlns:a16="http://schemas.microsoft.com/office/drawing/2014/main" id="{13FC2E32-5FD0-423A-983F-B74527AD21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8267" y="1492538"/>
            <a:ext cx="263193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4" name="Oval 54">
            <a:extLst>
              <a:ext uri="{FF2B5EF4-FFF2-40B4-BE49-F238E27FC236}">
                <a16:creationId xmlns:a16="http://schemas.microsoft.com/office/drawing/2014/main" id="{A4C44F1C-DE3B-4857-890C-D834969275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8267" y="1492538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5" name="Oval 55">
            <a:extLst>
              <a:ext uri="{FF2B5EF4-FFF2-40B4-BE49-F238E27FC236}">
                <a16:creationId xmlns:a16="http://schemas.microsoft.com/office/drawing/2014/main" id="{BDC31955-516E-4FB5-BC9F-D5F68DAE9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2365" y="1902320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6" name="Oval 56">
            <a:extLst>
              <a:ext uri="{FF2B5EF4-FFF2-40B4-BE49-F238E27FC236}">
                <a16:creationId xmlns:a16="http://schemas.microsoft.com/office/drawing/2014/main" id="{A3B70A44-C6C1-4FE5-BC5B-730FA29C40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2365" y="1902320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7" name="Oval 57">
            <a:extLst>
              <a:ext uri="{FF2B5EF4-FFF2-40B4-BE49-F238E27FC236}">
                <a16:creationId xmlns:a16="http://schemas.microsoft.com/office/drawing/2014/main" id="{4CC48AA9-4975-4F93-8E25-D8A5068A44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707" y="1505864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8" name="Oval 58">
            <a:extLst>
              <a:ext uri="{FF2B5EF4-FFF2-40B4-BE49-F238E27FC236}">
                <a16:creationId xmlns:a16="http://schemas.microsoft.com/office/drawing/2014/main" id="{AF9EBFDA-3789-4580-89AE-9466DFB481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707" y="1505864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9" name="Oval 59">
            <a:extLst>
              <a:ext uri="{FF2B5EF4-FFF2-40B4-BE49-F238E27FC236}">
                <a16:creationId xmlns:a16="http://schemas.microsoft.com/office/drawing/2014/main" id="{1702DCBF-0448-43DF-8F49-63E5B31B86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996136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0" name="Oval 60">
            <a:extLst>
              <a:ext uri="{FF2B5EF4-FFF2-40B4-BE49-F238E27FC236}">
                <a16:creationId xmlns:a16="http://schemas.microsoft.com/office/drawing/2014/main" id="{9AEAE163-BB3D-4DD2-8F96-922C5BD6CB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996136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1" name="Oval 61">
            <a:extLst>
              <a:ext uri="{FF2B5EF4-FFF2-40B4-BE49-F238E27FC236}">
                <a16:creationId xmlns:a16="http://schemas.microsoft.com/office/drawing/2014/main" id="{687EE081-E273-4D0E-9FC5-08D7594ED6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996136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2" name="Oval 62">
            <a:extLst>
              <a:ext uri="{FF2B5EF4-FFF2-40B4-BE49-F238E27FC236}">
                <a16:creationId xmlns:a16="http://schemas.microsoft.com/office/drawing/2014/main" id="{0D7F3FE3-CD6F-42E4-912E-DD0F9CB65F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996136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3" name="Oval 63">
            <a:extLst>
              <a:ext uri="{FF2B5EF4-FFF2-40B4-BE49-F238E27FC236}">
                <a16:creationId xmlns:a16="http://schemas.microsoft.com/office/drawing/2014/main" id="{DD63C68A-F262-4FB6-83A8-F76DBC3E31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996136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4" name="Oval 64">
            <a:extLst>
              <a:ext uri="{FF2B5EF4-FFF2-40B4-BE49-F238E27FC236}">
                <a16:creationId xmlns:a16="http://schemas.microsoft.com/office/drawing/2014/main" id="{CC8B537E-C02D-4819-AEB3-66AB172F7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996136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5" name="Oval 65">
            <a:extLst>
              <a:ext uri="{FF2B5EF4-FFF2-40B4-BE49-F238E27FC236}">
                <a16:creationId xmlns:a16="http://schemas.microsoft.com/office/drawing/2014/main" id="{65ED384A-6189-4D6B-BE1B-5C220358ED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996136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6" name="Oval 66">
            <a:extLst>
              <a:ext uri="{FF2B5EF4-FFF2-40B4-BE49-F238E27FC236}">
                <a16:creationId xmlns:a16="http://schemas.microsoft.com/office/drawing/2014/main" id="{CC983E26-8F5B-4995-8602-A464137AEA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996136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7" name="Oval 67">
            <a:extLst>
              <a:ext uri="{FF2B5EF4-FFF2-40B4-BE49-F238E27FC236}">
                <a16:creationId xmlns:a16="http://schemas.microsoft.com/office/drawing/2014/main" id="{5D35038F-68E9-4823-B693-F61370C1F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1026120"/>
            <a:ext cx="263193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8" name="Oval 68">
            <a:extLst>
              <a:ext uri="{FF2B5EF4-FFF2-40B4-BE49-F238E27FC236}">
                <a16:creationId xmlns:a16="http://schemas.microsoft.com/office/drawing/2014/main" id="{627E9CB6-D1DE-4A31-B4A2-C10F1FBA46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1026120"/>
            <a:ext cx="263193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9" name="Oval 69">
            <a:extLst>
              <a:ext uri="{FF2B5EF4-FFF2-40B4-BE49-F238E27FC236}">
                <a16:creationId xmlns:a16="http://schemas.microsoft.com/office/drawing/2014/main" id="{C19B5FD8-5B53-4941-9737-4DA80A6738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1026120"/>
            <a:ext cx="259862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0" name="Oval 70">
            <a:extLst>
              <a:ext uri="{FF2B5EF4-FFF2-40B4-BE49-F238E27FC236}">
                <a16:creationId xmlns:a16="http://schemas.microsoft.com/office/drawing/2014/main" id="{A21365A5-0B4F-4032-AAE1-5F2EDCB651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1026120"/>
            <a:ext cx="259862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1" name="Oval 71">
            <a:extLst>
              <a:ext uri="{FF2B5EF4-FFF2-40B4-BE49-F238E27FC236}">
                <a16:creationId xmlns:a16="http://schemas.microsoft.com/office/drawing/2014/main" id="{670273CA-AB9D-46E5-B1A4-FF2BB7E7FD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2465353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2" name="Oval 72">
            <a:extLst>
              <a:ext uri="{FF2B5EF4-FFF2-40B4-BE49-F238E27FC236}">
                <a16:creationId xmlns:a16="http://schemas.microsoft.com/office/drawing/2014/main" id="{C8A15B00-47A8-43C3-B73B-423BF035F5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2465353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3" name="Oval 73">
            <a:extLst>
              <a:ext uri="{FF2B5EF4-FFF2-40B4-BE49-F238E27FC236}">
                <a16:creationId xmlns:a16="http://schemas.microsoft.com/office/drawing/2014/main" id="{5AD41932-F916-47A3-AB22-3EE70F875A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2465353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4" name="Oval 74">
            <a:extLst>
              <a:ext uri="{FF2B5EF4-FFF2-40B4-BE49-F238E27FC236}">
                <a16:creationId xmlns:a16="http://schemas.microsoft.com/office/drawing/2014/main" id="{B0E3B6A2-8AB9-4724-A896-1FA61486A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2465353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5" name="Oval 75">
            <a:extLst>
              <a:ext uri="{FF2B5EF4-FFF2-40B4-BE49-F238E27FC236}">
                <a16:creationId xmlns:a16="http://schemas.microsoft.com/office/drawing/2014/main" id="{15BF4D6B-E393-4E6D-B46F-B747A6412D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2465353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6" name="Oval 76">
            <a:extLst>
              <a:ext uri="{FF2B5EF4-FFF2-40B4-BE49-F238E27FC236}">
                <a16:creationId xmlns:a16="http://schemas.microsoft.com/office/drawing/2014/main" id="{1EE81383-82AE-48F7-8357-CD1571CFD9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2465353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7" name="Oval 77">
            <a:extLst>
              <a:ext uri="{FF2B5EF4-FFF2-40B4-BE49-F238E27FC236}">
                <a16:creationId xmlns:a16="http://schemas.microsoft.com/office/drawing/2014/main" id="{3E13FA2B-190F-40F8-942A-64A76DF35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2465353"/>
            <a:ext cx="259862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8" name="Oval 78">
            <a:extLst>
              <a:ext uri="{FF2B5EF4-FFF2-40B4-BE49-F238E27FC236}">
                <a16:creationId xmlns:a16="http://schemas.microsoft.com/office/drawing/2014/main" id="{20B643A0-BD7C-4B8B-BA70-1643ACFF7A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2465353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79" name="Oval 79">
            <a:extLst>
              <a:ext uri="{FF2B5EF4-FFF2-40B4-BE49-F238E27FC236}">
                <a16:creationId xmlns:a16="http://schemas.microsoft.com/office/drawing/2014/main" id="{3CA5F4AB-48B2-4500-95F0-2F03BCE1AB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3" y="3927907"/>
            <a:ext cx="259862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0" name="Oval 80">
            <a:extLst>
              <a:ext uri="{FF2B5EF4-FFF2-40B4-BE49-F238E27FC236}">
                <a16:creationId xmlns:a16="http://schemas.microsoft.com/office/drawing/2014/main" id="{A18F9359-DB08-4AAC-ABFC-71DFE39587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83" y="3927907"/>
            <a:ext cx="259862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1" name="Oval 81">
            <a:extLst>
              <a:ext uri="{FF2B5EF4-FFF2-40B4-BE49-F238E27FC236}">
                <a16:creationId xmlns:a16="http://schemas.microsoft.com/office/drawing/2014/main" id="{CBF8435B-DD43-47CB-94FD-BF5E90964B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3927907"/>
            <a:ext cx="266525" cy="266525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2" name="Oval 82">
            <a:extLst>
              <a:ext uri="{FF2B5EF4-FFF2-40B4-BE49-F238E27FC236}">
                <a16:creationId xmlns:a16="http://schemas.microsoft.com/office/drawing/2014/main" id="{31F8F062-A3A9-4344-80B5-7E825D66E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3927907"/>
            <a:ext cx="266525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3" name="Oval 83">
            <a:extLst>
              <a:ext uri="{FF2B5EF4-FFF2-40B4-BE49-F238E27FC236}">
                <a16:creationId xmlns:a16="http://schemas.microsoft.com/office/drawing/2014/main" id="{C02ADE03-31DA-4011-9CC6-ED2A6D24E4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3961223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4" name="Oval 84">
            <a:extLst>
              <a:ext uri="{FF2B5EF4-FFF2-40B4-BE49-F238E27FC236}">
                <a16:creationId xmlns:a16="http://schemas.microsoft.com/office/drawing/2014/main" id="{96280DC5-92C6-4C4B-898D-9EE3DE5C47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3961223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5" name="Oval 85">
            <a:extLst>
              <a:ext uri="{FF2B5EF4-FFF2-40B4-BE49-F238E27FC236}">
                <a16:creationId xmlns:a16="http://schemas.microsoft.com/office/drawing/2014/main" id="{8A70F8F7-48E4-4534-9829-3D40CB193E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3961223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6" name="Oval 86">
            <a:extLst>
              <a:ext uri="{FF2B5EF4-FFF2-40B4-BE49-F238E27FC236}">
                <a16:creationId xmlns:a16="http://schemas.microsoft.com/office/drawing/2014/main" id="{EF596994-EB1C-4903-B2E6-3FE430D9F3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3961223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7" name="Oval 87">
            <a:extLst>
              <a:ext uri="{FF2B5EF4-FFF2-40B4-BE49-F238E27FC236}">
                <a16:creationId xmlns:a16="http://schemas.microsoft.com/office/drawing/2014/main" id="{41ED9AE6-6AC8-4761-833C-6C14D0423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3944565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8" name="Oval 88">
            <a:extLst>
              <a:ext uri="{FF2B5EF4-FFF2-40B4-BE49-F238E27FC236}">
                <a16:creationId xmlns:a16="http://schemas.microsoft.com/office/drawing/2014/main" id="{8E745D90-3FC9-455A-87E9-EEBEA5410F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3944565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9" name="Oval 89">
            <a:extLst>
              <a:ext uri="{FF2B5EF4-FFF2-40B4-BE49-F238E27FC236}">
                <a16:creationId xmlns:a16="http://schemas.microsoft.com/office/drawing/2014/main" id="{A88F84D4-EF21-40E5-B162-872F60D3C2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3944565"/>
            <a:ext cx="259862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0" name="Oval 90">
            <a:extLst>
              <a:ext uri="{FF2B5EF4-FFF2-40B4-BE49-F238E27FC236}">
                <a16:creationId xmlns:a16="http://schemas.microsoft.com/office/drawing/2014/main" id="{11891265-BEA8-4E6C-9030-5B215D58CE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3944565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1" name="Oval 91">
            <a:extLst>
              <a:ext uri="{FF2B5EF4-FFF2-40B4-BE49-F238E27FC236}">
                <a16:creationId xmlns:a16="http://schemas.microsoft.com/office/drawing/2014/main" id="{9D88BD4E-1722-4BFD-80DB-3D0CC929DB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5320499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2" name="Oval 92">
            <a:extLst>
              <a:ext uri="{FF2B5EF4-FFF2-40B4-BE49-F238E27FC236}">
                <a16:creationId xmlns:a16="http://schemas.microsoft.com/office/drawing/2014/main" id="{FD6BC2AD-B2C5-4D77-8793-365146BF36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751" y="5320499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3" name="Oval 93">
            <a:extLst>
              <a:ext uri="{FF2B5EF4-FFF2-40B4-BE49-F238E27FC236}">
                <a16:creationId xmlns:a16="http://schemas.microsoft.com/office/drawing/2014/main" id="{4E021760-A94A-4D97-88E7-00859EE0F4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5320499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4" name="Oval 94">
            <a:extLst>
              <a:ext uri="{FF2B5EF4-FFF2-40B4-BE49-F238E27FC236}">
                <a16:creationId xmlns:a16="http://schemas.microsoft.com/office/drawing/2014/main" id="{8675D855-73AF-46D1-B8AC-06D4B4B59C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554" y="5320499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5" name="Oval 95">
            <a:extLst>
              <a:ext uri="{FF2B5EF4-FFF2-40B4-BE49-F238E27FC236}">
                <a16:creationId xmlns:a16="http://schemas.microsoft.com/office/drawing/2014/main" id="{0936D70C-2CB2-4EEC-814D-DDA9DCD17D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5403788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6" name="Oval 96">
            <a:extLst>
              <a:ext uri="{FF2B5EF4-FFF2-40B4-BE49-F238E27FC236}">
                <a16:creationId xmlns:a16="http://schemas.microsoft.com/office/drawing/2014/main" id="{AF5185AE-C097-4664-87F9-952BA95198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963" y="5403788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7" name="Oval 97">
            <a:extLst>
              <a:ext uri="{FF2B5EF4-FFF2-40B4-BE49-F238E27FC236}">
                <a16:creationId xmlns:a16="http://schemas.microsoft.com/office/drawing/2014/main" id="{C2429CAB-4E6A-4590-8557-90C64E10EF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5403788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8" name="Oval 98">
            <a:extLst>
              <a:ext uri="{FF2B5EF4-FFF2-40B4-BE49-F238E27FC236}">
                <a16:creationId xmlns:a16="http://schemas.microsoft.com/office/drawing/2014/main" id="{D41F6C61-05BB-4273-BBE1-0F7C250843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434" y="5403788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99" name="Oval 99">
            <a:extLst>
              <a:ext uri="{FF2B5EF4-FFF2-40B4-BE49-F238E27FC236}">
                <a16:creationId xmlns:a16="http://schemas.microsoft.com/office/drawing/2014/main" id="{CA89FF8C-BDBE-4B99-B942-90A4734D6D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5420445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0" name="Oval 100">
            <a:extLst>
              <a:ext uri="{FF2B5EF4-FFF2-40B4-BE49-F238E27FC236}">
                <a16:creationId xmlns:a16="http://schemas.microsoft.com/office/drawing/2014/main" id="{92DFB97B-C4F7-42A0-B2EE-DC59C1E79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5420445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1" name="Oval 101">
            <a:extLst>
              <a:ext uri="{FF2B5EF4-FFF2-40B4-BE49-F238E27FC236}">
                <a16:creationId xmlns:a16="http://schemas.microsoft.com/office/drawing/2014/main" id="{04CB58FB-336E-4F02-A2DA-6C608D3CF8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5420445"/>
            <a:ext cx="259862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2" name="Oval 102">
            <a:extLst>
              <a:ext uri="{FF2B5EF4-FFF2-40B4-BE49-F238E27FC236}">
                <a16:creationId xmlns:a16="http://schemas.microsoft.com/office/drawing/2014/main" id="{09950B5A-A182-4430-AE91-E91B7BCA77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341" y="5420445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3" name="Oval 103">
            <a:extLst>
              <a:ext uri="{FF2B5EF4-FFF2-40B4-BE49-F238E27FC236}">
                <a16:creationId xmlns:a16="http://schemas.microsoft.com/office/drawing/2014/main" id="{D4E329C6-CE99-4C70-9168-4F14A4B1A8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8002" y="1943964"/>
            <a:ext cx="263193" cy="263193"/>
          </a:xfrm>
          <a:prstGeom prst="ellipse">
            <a:avLst/>
          </a:pr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>
            <a:glow rad="228600">
              <a:srgbClr val="FF0180">
                <a:alpha val="40000"/>
              </a:srgb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5" name="Oval 105">
            <a:extLst>
              <a:ext uri="{FF2B5EF4-FFF2-40B4-BE49-F238E27FC236}">
                <a16:creationId xmlns:a16="http://schemas.microsoft.com/office/drawing/2014/main" id="{7C5356EF-69EF-4F19-9C88-CF88815476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7494" y="1492538"/>
            <a:ext cx="263193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6" name="Oval 106">
            <a:extLst>
              <a:ext uri="{FF2B5EF4-FFF2-40B4-BE49-F238E27FC236}">
                <a16:creationId xmlns:a16="http://schemas.microsoft.com/office/drawing/2014/main" id="{BEC01174-8CC7-4CD1-813C-F771DF816A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7494" y="1492538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7" name="Oval 107">
            <a:extLst>
              <a:ext uri="{FF2B5EF4-FFF2-40B4-BE49-F238E27FC236}">
                <a16:creationId xmlns:a16="http://schemas.microsoft.com/office/drawing/2014/main" id="{AC866553-EC24-46BD-9ADA-7BF5D03477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1902320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8" name="Oval 108">
            <a:extLst>
              <a:ext uri="{FF2B5EF4-FFF2-40B4-BE49-F238E27FC236}">
                <a16:creationId xmlns:a16="http://schemas.microsoft.com/office/drawing/2014/main" id="{F516AFC3-4F60-49FD-9376-AD9A999AD9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1902320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9" name="Oval 109">
            <a:extLst>
              <a:ext uri="{FF2B5EF4-FFF2-40B4-BE49-F238E27FC236}">
                <a16:creationId xmlns:a16="http://schemas.microsoft.com/office/drawing/2014/main" id="{BAB7CDF4-1C94-41E6-9446-0EF738C138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1505864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0" name="Oval 110">
            <a:extLst>
              <a:ext uri="{FF2B5EF4-FFF2-40B4-BE49-F238E27FC236}">
                <a16:creationId xmlns:a16="http://schemas.microsoft.com/office/drawing/2014/main" id="{11AB7AC9-AEA9-4F99-B82F-51BD9C11AC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1505864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1" name="Oval 111">
            <a:extLst>
              <a:ext uri="{FF2B5EF4-FFF2-40B4-BE49-F238E27FC236}">
                <a16:creationId xmlns:a16="http://schemas.microsoft.com/office/drawing/2014/main" id="{4D8E9189-C7BF-4256-B85E-B31B53FC4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3354879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2" name="Oval 112">
            <a:extLst>
              <a:ext uri="{FF2B5EF4-FFF2-40B4-BE49-F238E27FC236}">
                <a16:creationId xmlns:a16="http://schemas.microsoft.com/office/drawing/2014/main" id="{5351B303-6286-40A8-8EE5-B350B502D9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3351548"/>
            <a:ext cx="263193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3" name="Oval 113">
            <a:extLst>
              <a:ext uri="{FF2B5EF4-FFF2-40B4-BE49-F238E27FC236}">
                <a16:creationId xmlns:a16="http://schemas.microsoft.com/office/drawing/2014/main" id="{C8FC8FFF-4DD9-48AB-9BA6-D30F164BA5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2958424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4" name="Oval 114">
            <a:extLst>
              <a:ext uri="{FF2B5EF4-FFF2-40B4-BE49-F238E27FC236}">
                <a16:creationId xmlns:a16="http://schemas.microsoft.com/office/drawing/2014/main" id="{656BFF3D-42B8-4BFE-A68D-B8F157859C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2955092"/>
            <a:ext cx="266525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5" name="Oval 115">
            <a:extLst>
              <a:ext uri="{FF2B5EF4-FFF2-40B4-BE49-F238E27FC236}">
                <a16:creationId xmlns:a16="http://schemas.microsoft.com/office/drawing/2014/main" id="{1FC16017-78EE-411A-84F6-C8A5738DEF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142" y="3401521"/>
            <a:ext cx="259862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6" name="Oval 116">
            <a:extLst>
              <a:ext uri="{FF2B5EF4-FFF2-40B4-BE49-F238E27FC236}">
                <a16:creationId xmlns:a16="http://schemas.microsoft.com/office/drawing/2014/main" id="{8CDC65E5-4702-40DF-8A18-CAF84CF99D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142" y="3401521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7" name="Oval 117">
            <a:extLst>
              <a:ext uri="{FF2B5EF4-FFF2-40B4-BE49-F238E27FC236}">
                <a16:creationId xmlns:a16="http://schemas.microsoft.com/office/drawing/2014/main" id="{8E8D9FE4-2D71-4639-839F-9182239DE5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484" y="3008397"/>
            <a:ext cx="263193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8" name="Oval 118">
            <a:extLst>
              <a:ext uri="{FF2B5EF4-FFF2-40B4-BE49-F238E27FC236}">
                <a16:creationId xmlns:a16="http://schemas.microsoft.com/office/drawing/2014/main" id="{9369FCA4-79FC-444B-A688-BF2401B648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484" y="3008397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19" name="Oval 119">
            <a:extLst>
              <a:ext uri="{FF2B5EF4-FFF2-40B4-BE49-F238E27FC236}">
                <a16:creationId xmlns:a16="http://schemas.microsoft.com/office/drawing/2014/main" id="{2B813129-4967-408D-AA11-68718D677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8251" y="3354879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0" name="Oval 120">
            <a:extLst>
              <a:ext uri="{FF2B5EF4-FFF2-40B4-BE49-F238E27FC236}">
                <a16:creationId xmlns:a16="http://schemas.microsoft.com/office/drawing/2014/main" id="{86CF2ABB-271E-4E8A-802B-26D0CC4EA7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8251" y="3351548"/>
            <a:ext cx="263193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1" name="Oval 121">
            <a:extLst>
              <a:ext uri="{FF2B5EF4-FFF2-40B4-BE49-F238E27FC236}">
                <a16:creationId xmlns:a16="http://schemas.microsoft.com/office/drawing/2014/main" id="{5D5531BD-0DD5-42C7-8B52-ED36DF54F2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1593" y="2958424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2" name="Oval 122">
            <a:extLst>
              <a:ext uri="{FF2B5EF4-FFF2-40B4-BE49-F238E27FC236}">
                <a16:creationId xmlns:a16="http://schemas.microsoft.com/office/drawing/2014/main" id="{FA81294E-7FA9-4BA6-800D-B5C5082D9C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1593" y="2955092"/>
            <a:ext cx="266525" cy="266525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3" name="Oval 123">
            <a:extLst>
              <a:ext uri="{FF2B5EF4-FFF2-40B4-BE49-F238E27FC236}">
                <a16:creationId xmlns:a16="http://schemas.microsoft.com/office/drawing/2014/main" id="{ACDCD035-4A5E-4F9E-8B20-E1938C767D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675" y="3371537"/>
            <a:ext cx="266525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4" name="Oval 124">
            <a:extLst>
              <a:ext uri="{FF2B5EF4-FFF2-40B4-BE49-F238E27FC236}">
                <a16:creationId xmlns:a16="http://schemas.microsoft.com/office/drawing/2014/main" id="{5A9A30E8-87C5-4881-BE69-4C2E8121CA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675" y="3371537"/>
            <a:ext cx="266525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5" name="Oval 125">
            <a:extLst>
              <a:ext uri="{FF2B5EF4-FFF2-40B4-BE49-F238E27FC236}">
                <a16:creationId xmlns:a16="http://schemas.microsoft.com/office/drawing/2014/main" id="{28A90896-48E1-4DE1-94D4-1354E5F60A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2349" y="2975081"/>
            <a:ext cx="263193" cy="259862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6" name="Oval 126">
            <a:extLst>
              <a:ext uri="{FF2B5EF4-FFF2-40B4-BE49-F238E27FC236}">
                <a16:creationId xmlns:a16="http://schemas.microsoft.com/office/drawing/2014/main" id="{58E66205-DA28-4C79-8375-D77ED1AB87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2349" y="2975081"/>
            <a:ext cx="263193" cy="259862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7" name="Oval 127">
            <a:extLst>
              <a:ext uri="{FF2B5EF4-FFF2-40B4-BE49-F238E27FC236}">
                <a16:creationId xmlns:a16="http://schemas.microsoft.com/office/drawing/2014/main" id="{7DA8B7E4-4F8F-4474-81F3-BF05742C0F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675" y="4847417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8" name="Oval 128">
            <a:extLst>
              <a:ext uri="{FF2B5EF4-FFF2-40B4-BE49-F238E27FC236}">
                <a16:creationId xmlns:a16="http://schemas.microsoft.com/office/drawing/2014/main" id="{889D0A8F-D06E-4057-9D76-FAB6103717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675" y="4847417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29" name="Oval 129">
            <a:extLst>
              <a:ext uri="{FF2B5EF4-FFF2-40B4-BE49-F238E27FC236}">
                <a16:creationId xmlns:a16="http://schemas.microsoft.com/office/drawing/2014/main" id="{841E5724-AAAB-4A0D-B7DE-0A7D8B2056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2349" y="4450962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0" name="Oval 130">
            <a:extLst>
              <a:ext uri="{FF2B5EF4-FFF2-40B4-BE49-F238E27FC236}">
                <a16:creationId xmlns:a16="http://schemas.microsoft.com/office/drawing/2014/main" id="{4C6931CE-4A0E-4812-BB4F-1C0EDF8429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2349" y="4450962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1" name="Oval 131">
            <a:extLst>
              <a:ext uri="{FF2B5EF4-FFF2-40B4-BE49-F238E27FC236}">
                <a16:creationId xmlns:a16="http://schemas.microsoft.com/office/drawing/2014/main" id="{8B4A7F3D-E910-4B45-92D9-7761C710BC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4914" y="4847417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2" name="Oval 132">
            <a:extLst>
              <a:ext uri="{FF2B5EF4-FFF2-40B4-BE49-F238E27FC236}">
                <a16:creationId xmlns:a16="http://schemas.microsoft.com/office/drawing/2014/main" id="{A771F414-804A-40AC-B8BE-5FFBAAA4F6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4914" y="4847417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3" name="Oval 133">
            <a:extLst>
              <a:ext uri="{FF2B5EF4-FFF2-40B4-BE49-F238E27FC236}">
                <a16:creationId xmlns:a16="http://schemas.microsoft.com/office/drawing/2014/main" id="{C9BA08D9-BEE6-4C78-888B-A8A5EB712F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8256" y="4450962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4" name="Oval 134">
            <a:extLst>
              <a:ext uri="{FF2B5EF4-FFF2-40B4-BE49-F238E27FC236}">
                <a16:creationId xmlns:a16="http://schemas.microsoft.com/office/drawing/2014/main" id="{39FB16A5-13D2-42B0-A592-0716A09DF6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8256" y="4450962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5" name="Oval 135">
            <a:extLst>
              <a:ext uri="{FF2B5EF4-FFF2-40B4-BE49-F238E27FC236}">
                <a16:creationId xmlns:a16="http://schemas.microsoft.com/office/drawing/2014/main" id="{7641F08C-BC60-4B31-985C-E4053022CC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142" y="4847417"/>
            <a:ext cx="259862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6" name="Oval 136">
            <a:extLst>
              <a:ext uri="{FF2B5EF4-FFF2-40B4-BE49-F238E27FC236}">
                <a16:creationId xmlns:a16="http://schemas.microsoft.com/office/drawing/2014/main" id="{C1AD5496-EA70-4DAF-918D-33C0CEB6E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4142" y="4847417"/>
            <a:ext cx="259862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7" name="Oval 137">
            <a:extLst>
              <a:ext uri="{FF2B5EF4-FFF2-40B4-BE49-F238E27FC236}">
                <a16:creationId xmlns:a16="http://schemas.microsoft.com/office/drawing/2014/main" id="{CD6942A1-A96D-4412-AA4B-ACDC0B2908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484" y="4450962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8" name="Oval 138">
            <a:extLst>
              <a:ext uri="{FF2B5EF4-FFF2-40B4-BE49-F238E27FC236}">
                <a16:creationId xmlns:a16="http://schemas.microsoft.com/office/drawing/2014/main" id="{91A749D1-8105-4FE3-A086-57BA31AEE1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484" y="4450962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39" name="Oval 139">
            <a:extLst>
              <a:ext uri="{FF2B5EF4-FFF2-40B4-BE49-F238E27FC236}">
                <a16:creationId xmlns:a16="http://schemas.microsoft.com/office/drawing/2014/main" id="{E0AE3775-9A9F-4A63-8227-4A2CD71BD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4934038"/>
            <a:ext cx="263193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0" name="Oval 140">
            <a:extLst>
              <a:ext uri="{FF2B5EF4-FFF2-40B4-BE49-F238E27FC236}">
                <a16:creationId xmlns:a16="http://schemas.microsoft.com/office/drawing/2014/main" id="{D22364DF-3DCF-4626-BDA3-EAD43DA7FB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3380" y="4934038"/>
            <a:ext cx="263193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1" name="Oval 141">
            <a:extLst>
              <a:ext uri="{FF2B5EF4-FFF2-40B4-BE49-F238E27FC236}">
                <a16:creationId xmlns:a16="http://schemas.microsoft.com/office/drawing/2014/main" id="{A1477AA6-8E16-4865-80AD-AE1CCCAC99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4537582"/>
            <a:ext cx="266525" cy="263193"/>
          </a:xfrm>
          <a:prstGeom prst="ellipse">
            <a:avLst/>
          </a:prstGeom>
          <a:solidFill>
            <a:srgbClr val="C0504D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2" name="Oval 142">
            <a:extLst>
              <a:ext uri="{FF2B5EF4-FFF2-40B4-BE49-F238E27FC236}">
                <a16:creationId xmlns:a16="http://schemas.microsoft.com/office/drawing/2014/main" id="{01865DE7-2EC0-4A5B-BC18-83D0D2E7CF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6722" y="4537582"/>
            <a:ext cx="266525" cy="263193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4" name="Oval 144">
            <a:extLst>
              <a:ext uri="{FF2B5EF4-FFF2-40B4-BE49-F238E27FC236}">
                <a16:creationId xmlns:a16="http://schemas.microsoft.com/office/drawing/2014/main" id="{99F8F3CF-1B0B-4104-85D9-7FAD32507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3483" y="1159382"/>
            <a:ext cx="669643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Rectangle 145">
            <a:extLst>
              <a:ext uri="{FF2B5EF4-FFF2-40B4-BE49-F238E27FC236}">
                <a16:creationId xmlns:a16="http://schemas.microsoft.com/office/drawing/2014/main" id="{BB3FF229-ABD9-404A-A1FC-324CE5EC27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6769" y="1244135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7" name="Oval 147">
            <a:extLst>
              <a:ext uri="{FF2B5EF4-FFF2-40B4-BE49-F238E27FC236}">
                <a16:creationId xmlns:a16="http://schemas.microsoft.com/office/drawing/2014/main" id="{E583B526-3CB0-4201-A559-AC371C173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5420" y="1549174"/>
            <a:ext cx="676306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48" name="Rectangle 148">
            <a:extLst>
              <a:ext uri="{FF2B5EF4-FFF2-40B4-BE49-F238E27FC236}">
                <a16:creationId xmlns:a16="http://schemas.microsoft.com/office/drawing/2014/main" id="{72599E17-1F6E-4311-989D-A4B3C720E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5402" y="1647303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Oval 150">
            <a:extLst>
              <a:ext uri="{FF2B5EF4-FFF2-40B4-BE49-F238E27FC236}">
                <a16:creationId xmlns:a16="http://schemas.microsoft.com/office/drawing/2014/main" id="{5479ECE7-FCD4-43BA-AF08-A0845F87CB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1305" y="2998402"/>
            <a:ext cx="672975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53" name="Oval 153">
            <a:extLst>
              <a:ext uri="{FF2B5EF4-FFF2-40B4-BE49-F238E27FC236}">
                <a16:creationId xmlns:a16="http://schemas.microsoft.com/office/drawing/2014/main" id="{409B2264-CA54-4AE1-8648-B365F53D1C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4647" y="1509196"/>
            <a:ext cx="672975" cy="656317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56" name="Oval 156">
            <a:extLst>
              <a:ext uri="{FF2B5EF4-FFF2-40B4-BE49-F238E27FC236}">
                <a16:creationId xmlns:a16="http://schemas.microsoft.com/office/drawing/2014/main" id="{A4B40AC4-51B6-4E6D-9057-6D70A53E4A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7217" y="1532517"/>
            <a:ext cx="669643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59" name="Oval 159">
            <a:extLst>
              <a:ext uri="{FF2B5EF4-FFF2-40B4-BE49-F238E27FC236}">
                <a16:creationId xmlns:a16="http://schemas.microsoft.com/office/drawing/2014/main" id="{350909EC-34FC-4C0B-9198-6E1D99D95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2088" y="3008397"/>
            <a:ext cx="672975" cy="656317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62" name="Oval 162">
            <a:extLst>
              <a:ext uri="{FF2B5EF4-FFF2-40B4-BE49-F238E27FC236}">
                <a16:creationId xmlns:a16="http://schemas.microsoft.com/office/drawing/2014/main" id="{7A41BF12-342F-4DD6-9C56-F109C9DDF8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8757" y="4450962"/>
            <a:ext cx="676306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65" name="Oval 165">
            <a:extLst>
              <a:ext uri="{FF2B5EF4-FFF2-40B4-BE49-F238E27FC236}">
                <a16:creationId xmlns:a16="http://schemas.microsoft.com/office/drawing/2014/main" id="{7E59F8E6-AB84-4AE7-A3D8-7B1A579C4A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1305" y="4457625"/>
            <a:ext cx="672975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68" name="Oval 168">
            <a:extLst>
              <a:ext uri="{FF2B5EF4-FFF2-40B4-BE49-F238E27FC236}">
                <a16:creationId xmlns:a16="http://schemas.microsoft.com/office/drawing/2014/main" id="{2C055958-7D15-408D-8DBB-DF50649583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3875" y="4497604"/>
            <a:ext cx="672975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71" name="Oval 171">
            <a:extLst>
              <a:ext uri="{FF2B5EF4-FFF2-40B4-BE49-F238E27FC236}">
                <a16:creationId xmlns:a16="http://schemas.microsoft.com/office/drawing/2014/main" id="{D4F5CC1B-6E7F-4D53-B9A6-BF1AE2D7AD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538" y="3008397"/>
            <a:ext cx="672975" cy="656317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74" name="Oval 174">
            <a:extLst>
              <a:ext uri="{FF2B5EF4-FFF2-40B4-BE49-F238E27FC236}">
                <a16:creationId xmlns:a16="http://schemas.microsoft.com/office/drawing/2014/main" id="{480BC6BF-FBFC-413C-9C16-B78CCD7474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3499" y="4940701"/>
            <a:ext cx="672975" cy="659649"/>
          </a:xfrm>
          <a:prstGeom prst="ellipse">
            <a:avLst/>
          </a:prstGeom>
          <a:noFill/>
          <a:ln w="2222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75" name="Rectangle 175">
            <a:extLst>
              <a:ext uri="{FF2B5EF4-FFF2-40B4-BE49-F238E27FC236}">
                <a16:creationId xmlns:a16="http://schemas.microsoft.com/office/drawing/2014/main" id="{BADB5D15-CF37-4E5A-9D07-C64FC6B43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6448" y="5050503"/>
            <a:ext cx="23884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6" name="Rectangle 176">
            <a:extLst>
              <a:ext uri="{FF2B5EF4-FFF2-40B4-BE49-F238E27FC236}">
                <a16:creationId xmlns:a16="http://schemas.microsoft.com/office/drawing/2014/main" id="{8901F397-50D9-4A9D-B50A-06C35B1076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6927" y="156583"/>
            <a:ext cx="101951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シリコン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177" name="Rectangle 177">
            <a:extLst>
              <a:ext uri="{FF2B5EF4-FFF2-40B4-BE49-F238E27FC236}">
                <a16:creationId xmlns:a16="http://schemas.microsoft.com/office/drawing/2014/main" id="{4BC7C6F3-DC7C-4893-B61E-6E28831E2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349" y="2472016"/>
            <a:ext cx="1659109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価電子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eiryo UI" panose="020B0604030504040204" pitchFamily="50" charset="-128"/>
                <a:cs typeface="Times New Roman" panose="02020603050405020304" pitchFamily="18" charset="0"/>
              </a:rPr>
              <a:t>4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個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180" name="Rectangle 180">
            <a:extLst>
              <a:ext uri="{FF2B5EF4-FFF2-40B4-BE49-F238E27FC236}">
                <a16:creationId xmlns:a16="http://schemas.microsoft.com/office/drawing/2014/main" id="{754DF600-D9AD-41DE-9645-252015441D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9043" y="3852389"/>
            <a:ext cx="918521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28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ホウ素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181" name="Rectangle 181">
            <a:extLst>
              <a:ext uri="{FF2B5EF4-FFF2-40B4-BE49-F238E27FC236}">
                <a16:creationId xmlns:a16="http://schemas.microsoft.com/office/drawing/2014/main" id="{1DB75D7A-D943-4057-8AAB-2844024ED2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7028" y="6193367"/>
            <a:ext cx="161582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価電子</a:t>
            </a:r>
            <a:r>
              <a:rPr lang="en-US" altLang="ja-JP" sz="2800" dirty="0">
                <a:solidFill>
                  <a:srgbClr val="000000"/>
                </a:solidFill>
                <a:latin typeface="Times New Roman" panose="02020603050405020304" pitchFamily="18" charset="0"/>
                <a:ea typeface="Meiryo UI" panose="020B0604030504040204" pitchFamily="50" charset="-128"/>
                <a:cs typeface="Times New Roman" panose="02020603050405020304" pitchFamily="18" charset="0"/>
              </a:rPr>
              <a:t>3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個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184" name="Freeform 184">
            <a:extLst>
              <a:ext uri="{FF2B5EF4-FFF2-40B4-BE49-F238E27FC236}">
                <a16:creationId xmlns:a16="http://schemas.microsoft.com/office/drawing/2014/main" id="{B3108359-B9D1-4197-8A61-6FE5CFEADC2F}"/>
              </a:ext>
            </a:extLst>
          </p:cNvPr>
          <p:cNvSpPr>
            <a:spLocks noEditPoints="1"/>
          </p:cNvSpPr>
          <p:nvPr/>
        </p:nvSpPr>
        <p:spPr bwMode="auto">
          <a:xfrm>
            <a:off x="6547383" y="709622"/>
            <a:ext cx="239871" cy="1192698"/>
          </a:xfrm>
          <a:custGeom>
            <a:avLst/>
            <a:gdLst>
              <a:gd name="T0" fmla="*/ 894 w 1044"/>
              <a:gd name="T1" fmla="*/ 0 h 5025"/>
              <a:gd name="T2" fmla="*/ 211 w 1044"/>
              <a:gd name="T3" fmla="*/ 4865 h 5025"/>
              <a:gd name="T4" fmla="*/ 362 w 1044"/>
              <a:gd name="T5" fmla="*/ 4886 h 5025"/>
              <a:gd name="T6" fmla="*/ 1044 w 1044"/>
              <a:gd name="T7" fmla="*/ 21 h 5025"/>
              <a:gd name="T8" fmla="*/ 894 w 1044"/>
              <a:gd name="T9" fmla="*/ 0 h 5025"/>
              <a:gd name="T10" fmla="*/ 16 w 1044"/>
              <a:gd name="T11" fmla="*/ 4416 h 5025"/>
              <a:gd name="T12" fmla="*/ 265 w 1044"/>
              <a:gd name="T13" fmla="*/ 5025 h 5025"/>
              <a:gd name="T14" fmla="*/ 673 w 1044"/>
              <a:gd name="T15" fmla="*/ 4508 h 5025"/>
              <a:gd name="T16" fmla="*/ 660 w 1044"/>
              <a:gd name="T17" fmla="*/ 4401 h 5025"/>
              <a:gd name="T18" fmla="*/ 553 w 1044"/>
              <a:gd name="T19" fmla="*/ 4414 h 5025"/>
              <a:gd name="T20" fmla="*/ 227 w 1044"/>
              <a:gd name="T21" fmla="*/ 4829 h 5025"/>
              <a:gd name="T22" fmla="*/ 357 w 1044"/>
              <a:gd name="T23" fmla="*/ 4847 h 5025"/>
              <a:gd name="T24" fmla="*/ 157 w 1044"/>
              <a:gd name="T25" fmla="*/ 4358 h 5025"/>
              <a:gd name="T26" fmla="*/ 58 w 1044"/>
              <a:gd name="T27" fmla="*/ 4317 h 5025"/>
              <a:gd name="T28" fmla="*/ 16 w 1044"/>
              <a:gd name="T29" fmla="*/ 4416 h 50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44" h="5025">
                <a:moveTo>
                  <a:pt x="894" y="0"/>
                </a:moveTo>
                <a:lnTo>
                  <a:pt x="211" y="4865"/>
                </a:lnTo>
                <a:lnTo>
                  <a:pt x="362" y="4886"/>
                </a:lnTo>
                <a:lnTo>
                  <a:pt x="1044" y="21"/>
                </a:lnTo>
                <a:lnTo>
                  <a:pt x="894" y="0"/>
                </a:lnTo>
                <a:close/>
                <a:moveTo>
                  <a:pt x="16" y="4416"/>
                </a:moveTo>
                <a:lnTo>
                  <a:pt x="265" y="5025"/>
                </a:lnTo>
                <a:lnTo>
                  <a:pt x="673" y="4508"/>
                </a:lnTo>
                <a:cubicBezTo>
                  <a:pt x="699" y="4475"/>
                  <a:pt x="693" y="4427"/>
                  <a:pt x="660" y="4401"/>
                </a:cubicBezTo>
                <a:cubicBezTo>
                  <a:pt x="627" y="4375"/>
                  <a:pt x="579" y="4381"/>
                  <a:pt x="553" y="4414"/>
                </a:cubicBezTo>
                <a:lnTo>
                  <a:pt x="227" y="4829"/>
                </a:lnTo>
                <a:lnTo>
                  <a:pt x="357" y="4847"/>
                </a:lnTo>
                <a:lnTo>
                  <a:pt x="157" y="4358"/>
                </a:lnTo>
                <a:cubicBezTo>
                  <a:pt x="141" y="4320"/>
                  <a:pt x="96" y="4301"/>
                  <a:pt x="58" y="4317"/>
                </a:cubicBezTo>
                <a:cubicBezTo>
                  <a:pt x="19" y="4333"/>
                  <a:pt x="0" y="4377"/>
                  <a:pt x="16" y="4416"/>
                </a:cubicBez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85" name="Rectangle 185">
            <a:extLst>
              <a:ext uri="{FF2B5EF4-FFF2-40B4-BE49-F238E27FC236}">
                <a16:creationId xmlns:a16="http://schemas.microsoft.com/office/drawing/2014/main" id="{F4485FAC-1C5B-4C31-9A85-4566D9F282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6714" y="228058"/>
            <a:ext cx="87524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ホール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191" name="Freeform 191">
            <a:extLst>
              <a:ext uri="{FF2B5EF4-FFF2-40B4-BE49-F238E27FC236}">
                <a16:creationId xmlns:a16="http://schemas.microsoft.com/office/drawing/2014/main" id="{436DF8E2-4392-4078-A189-B94EEE779617}"/>
              </a:ext>
            </a:extLst>
          </p:cNvPr>
          <p:cNvSpPr>
            <a:spLocks/>
          </p:cNvSpPr>
          <p:nvPr/>
        </p:nvSpPr>
        <p:spPr bwMode="auto">
          <a:xfrm rot="16416387">
            <a:off x="6643098" y="2149106"/>
            <a:ext cx="189899" cy="209888"/>
          </a:xfrm>
          <a:custGeom>
            <a:avLst/>
            <a:gdLst>
              <a:gd name="T0" fmla="*/ 0 w 57"/>
              <a:gd name="T1" fmla="*/ 31 h 63"/>
              <a:gd name="T2" fmla="*/ 57 w 57"/>
              <a:gd name="T3" fmla="*/ 0 h 63"/>
              <a:gd name="T4" fmla="*/ 39 w 57"/>
              <a:gd name="T5" fmla="*/ 63 h 63"/>
              <a:gd name="T6" fmla="*/ 0 w 57"/>
              <a:gd name="T7" fmla="*/ 31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" h="63">
                <a:moveTo>
                  <a:pt x="0" y="31"/>
                </a:moveTo>
                <a:lnTo>
                  <a:pt x="57" y="0"/>
                </a:lnTo>
                <a:lnTo>
                  <a:pt x="39" y="63"/>
                </a:lnTo>
                <a:lnTo>
                  <a:pt x="0" y="31"/>
                </a:lnTo>
                <a:close/>
              </a:path>
            </a:pathLst>
          </a:custGeom>
          <a:solidFill>
            <a:schemeClr val="accent1"/>
          </a:solidFill>
          <a:ln w="22225" cap="flat">
            <a:solidFill>
              <a:srgbClr val="558ED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98" name="Rectangle 148">
            <a:extLst>
              <a:ext uri="{FF2B5EF4-FFF2-40B4-BE49-F238E27FC236}">
                <a16:creationId xmlns:a16="http://schemas.microsoft.com/office/drawing/2014/main" id="{B456CBB5-63D6-41B6-ADDB-CE597EDACE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7967" y="1611358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9" name="Rectangle 148">
            <a:extLst>
              <a:ext uri="{FF2B5EF4-FFF2-40B4-BE49-F238E27FC236}">
                <a16:creationId xmlns:a16="http://schemas.microsoft.com/office/drawing/2014/main" id="{EB9CA759-7EEC-4D6D-B3EB-CA30EB6340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2248" y="3100810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" name="Rectangle 148">
            <a:extLst>
              <a:ext uri="{FF2B5EF4-FFF2-40B4-BE49-F238E27FC236}">
                <a16:creationId xmlns:a16="http://schemas.microsoft.com/office/drawing/2014/main" id="{B3FEA1C1-9CF9-446E-9775-9ECC38A17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8656" y="4547577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1" name="Rectangle 148">
            <a:extLst>
              <a:ext uri="{FF2B5EF4-FFF2-40B4-BE49-F238E27FC236}">
                <a16:creationId xmlns:a16="http://schemas.microsoft.com/office/drawing/2014/main" id="{7FE8DA7B-15FB-47F9-B354-9BB242E956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1293" y="4538987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2" name="Rectangle 148">
            <a:extLst>
              <a:ext uri="{FF2B5EF4-FFF2-40B4-BE49-F238E27FC236}">
                <a16:creationId xmlns:a16="http://schemas.microsoft.com/office/drawing/2014/main" id="{0B3337C0-77D5-4273-9616-6B28498BF3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157" y="4560896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3" name="Rectangle 148">
            <a:extLst>
              <a:ext uri="{FF2B5EF4-FFF2-40B4-BE49-F238E27FC236}">
                <a16:creationId xmlns:a16="http://schemas.microsoft.com/office/drawing/2014/main" id="{3A33B22A-8373-4349-AC2D-69488E492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157" y="3108344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4" name="Rectangle 148">
            <a:extLst>
              <a:ext uri="{FF2B5EF4-FFF2-40B4-BE49-F238E27FC236}">
                <a16:creationId xmlns:a16="http://schemas.microsoft.com/office/drawing/2014/main" id="{D51C10F8-8E91-40E7-ABEE-336E2E0E5B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2157" y="1627468"/>
            <a:ext cx="29976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" name="Rectangle 148">
            <a:extLst>
              <a:ext uri="{FF2B5EF4-FFF2-40B4-BE49-F238E27FC236}">
                <a16:creationId xmlns:a16="http://schemas.microsoft.com/office/drawing/2014/main" id="{0DC60C33-90FC-4859-A959-5B386DB0D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45384" y="3100809"/>
            <a:ext cx="23884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kumimoji="0" lang="ja-JP" altLang="ja-JP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48" name="フリーフォーム: 図形 2247">
            <a:extLst>
              <a:ext uri="{FF2B5EF4-FFF2-40B4-BE49-F238E27FC236}">
                <a16:creationId xmlns:a16="http://schemas.microsoft.com/office/drawing/2014/main" id="{438250CF-5829-49BB-9AD1-5355E1CA8707}"/>
              </a:ext>
            </a:extLst>
          </p:cNvPr>
          <p:cNvSpPr/>
          <p:nvPr/>
        </p:nvSpPr>
        <p:spPr>
          <a:xfrm>
            <a:off x="6787254" y="2285748"/>
            <a:ext cx="1332689" cy="222900"/>
          </a:xfrm>
          <a:custGeom>
            <a:avLst/>
            <a:gdLst>
              <a:gd name="connsiteX0" fmla="*/ 0 w 1332689"/>
              <a:gd name="connsiteY0" fmla="*/ 236 h 292066"/>
              <a:gd name="connsiteX1" fmla="*/ 223736 w 1332689"/>
              <a:gd name="connsiteY1" fmla="*/ 194789 h 292066"/>
              <a:gd name="connsiteX2" fmla="*/ 943583 w 1332689"/>
              <a:gd name="connsiteY2" fmla="*/ 236 h 292066"/>
              <a:gd name="connsiteX3" fmla="*/ 1157591 w 1332689"/>
              <a:gd name="connsiteY3" fmla="*/ 243427 h 292066"/>
              <a:gd name="connsiteX4" fmla="*/ 1332689 w 1332689"/>
              <a:gd name="connsiteY4" fmla="*/ 292066 h 292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2689" h="292066">
                <a:moveTo>
                  <a:pt x="0" y="236"/>
                </a:moveTo>
                <a:cubicBezTo>
                  <a:pt x="33236" y="97512"/>
                  <a:pt x="66472" y="194789"/>
                  <a:pt x="223736" y="194789"/>
                </a:cubicBezTo>
                <a:cubicBezTo>
                  <a:pt x="381000" y="194789"/>
                  <a:pt x="787941" y="-7870"/>
                  <a:pt x="943583" y="236"/>
                </a:cubicBezTo>
                <a:cubicBezTo>
                  <a:pt x="1099225" y="8342"/>
                  <a:pt x="1092740" y="194789"/>
                  <a:pt x="1157591" y="243427"/>
                </a:cubicBezTo>
                <a:cubicBezTo>
                  <a:pt x="1222442" y="292065"/>
                  <a:pt x="1277565" y="292065"/>
                  <a:pt x="1332689" y="292066"/>
                </a:cubicBez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74709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3">
            <a:extLst>
              <a:ext uri="{FF2B5EF4-FFF2-40B4-BE49-F238E27FC236}">
                <a16:creationId xmlns:a16="http://schemas.microsoft.com/office/drawing/2014/main" id="{930BC4CF-D88C-414F-9CA1-CEC749AB43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4980" y="1648668"/>
            <a:ext cx="307777" cy="1581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エネルギー</a:t>
            </a:r>
            <a:endParaRPr kumimoji="0" lang="ja-JP" altLang="ja-JP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56" name="Line 57">
            <a:extLst>
              <a:ext uri="{FF2B5EF4-FFF2-40B4-BE49-F238E27FC236}">
                <a16:creationId xmlns:a16="http://schemas.microsoft.com/office/drawing/2014/main" id="{773AF580-0ED2-4A5E-89EF-B07DF48D56CB}"/>
              </a:ext>
            </a:extLst>
          </p:cNvPr>
          <p:cNvSpPr>
            <a:spLocks noChangeShapeType="1"/>
          </p:cNvSpPr>
          <p:nvPr/>
        </p:nvSpPr>
        <p:spPr bwMode="auto">
          <a:xfrm>
            <a:off x="1786275" y="1338215"/>
            <a:ext cx="3935751" cy="0"/>
          </a:xfrm>
          <a:prstGeom prst="line">
            <a:avLst/>
          </a:prstGeom>
          <a:noFill/>
          <a:ln w="2857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7" name="Line 58">
            <a:extLst>
              <a:ext uri="{FF2B5EF4-FFF2-40B4-BE49-F238E27FC236}">
                <a16:creationId xmlns:a16="http://schemas.microsoft.com/office/drawing/2014/main" id="{4968AB72-5232-4A5E-9D3A-F42ABC206F4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62373" y="3557056"/>
            <a:ext cx="3935751" cy="0"/>
          </a:xfrm>
          <a:prstGeom prst="line">
            <a:avLst/>
          </a:prstGeom>
          <a:noFill/>
          <a:ln w="2857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8" name="Oval 59">
            <a:extLst>
              <a:ext uri="{FF2B5EF4-FFF2-40B4-BE49-F238E27FC236}">
                <a16:creationId xmlns:a16="http://schemas.microsoft.com/office/drawing/2014/main" id="{894EDC89-E06A-4D94-A979-C2862BAD9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8941" y="1154972"/>
            <a:ext cx="410305" cy="394371"/>
          </a:xfrm>
          <a:prstGeom prst="ellipse">
            <a:avLst/>
          </a:prstGeom>
          <a:solidFill>
            <a:srgbClr val="0000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9" name="Oval 60">
            <a:extLst>
              <a:ext uri="{FF2B5EF4-FFF2-40B4-BE49-F238E27FC236}">
                <a16:creationId xmlns:a16="http://schemas.microsoft.com/office/drawing/2014/main" id="{E0D656B5-FC2E-450C-A401-AB6E206E7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8941" y="1154972"/>
            <a:ext cx="410305" cy="394371"/>
          </a:xfrm>
          <a:prstGeom prst="ellipse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0" name="Freeform 61">
            <a:extLst>
              <a:ext uri="{FF2B5EF4-FFF2-40B4-BE49-F238E27FC236}">
                <a16:creationId xmlns:a16="http://schemas.microsoft.com/office/drawing/2014/main" id="{58587372-D7FE-4DB8-90F7-65A1F8FBC911}"/>
              </a:ext>
            </a:extLst>
          </p:cNvPr>
          <p:cNvSpPr>
            <a:spLocks noEditPoints="1"/>
          </p:cNvSpPr>
          <p:nvPr/>
        </p:nvSpPr>
        <p:spPr bwMode="auto">
          <a:xfrm>
            <a:off x="2224466" y="1549345"/>
            <a:ext cx="183243" cy="1995759"/>
          </a:xfrm>
          <a:custGeom>
            <a:avLst/>
            <a:gdLst>
              <a:gd name="T0" fmla="*/ 569 w 1043"/>
              <a:gd name="T1" fmla="*/ 0 h 11470"/>
              <a:gd name="T2" fmla="*/ 569 w 1043"/>
              <a:gd name="T3" fmla="*/ 11374 h 11470"/>
              <a:gd name="T4" fmla="*/ 473 w 1043"/>
              <a:gd name="T5" fmla="*/ 11374 h 11470"/>
              <a:gd name="T6" fmla="*/ 473 w 1043"/>
              <a:gd name="T7" fmla="*/ 0 h 11470"/>
              <a:gd name="T8" fmla="*/ 569 w 1043"/>
              <a:gd name="T9" fmla="*/ 0 h 11470"/>
              <a:gd name="T10" fmla="*/ 1030 w 1043"/>
              <a:gd name="T11" fmla="*/ 10599 h 11470"/>
              <a:gd name="T12" fmla="*/ 521 w 1043"/>
              <a:gd name="T13" fmla="*/ 11470 h 11470"/>
              <a:gd name="T14" fmla="*/ 13 w 1043"/>
              <a:gd name="T15" fmla="*/ 10599 h 11470"/>
              <a:gd name="T16" fmla="*/ 31 w 1043"/>
              <a:gd name="T17" fmla="*/ 10533 h 11470"/>
              <a:gd name="T18" fmla="*/ 96 w 1043"/>
              <a:gd name="T19" fmla="*/ 10550 h 11470"/>
              <a:gd name="T20" fmla="*/ 96 w 1043"/>
              <a:gd name="T21" fmla="*/ 10550 h 11470"/>
              <a:gd name="T22" fmla="*/ 563 w 1043"/>
              <a:gd name="T23" fmla="*/ 11350 h 11470"/>
              <a:gd name="T24" fmla="*/ 480 w 1043"/>
              <a:gd name="T25" fmla="*/ 11350 h 11470"/>
              <a:gd name="T26" fmla="*/ 947 w 1043"/>
              <a:gd name="T27" fmla="*/ 10550 h 11470"/>
              <a:gd name="T28" fmla="*/ 1012 w 1043"/>
              <a:gd name="T29" fmla="*/ 10533 h 11470"/>
              <a:gd name="T30" fmla="*/ 1030 w 1043"/>
              <a:gd name="T31" fmla="*/ 10599 h 11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43" h="11470">
                <a:moveTo>
                  <a:pt x="569" y="0"/>
                </a:moveTo>
                <a:lnTo>
                  <a:pt x="569" y="11374"/>
                </a:lnTo>
                <a:lnTo>
                  <a:pt x="473" y="11374"/>
                </a:lnTo>
                <a:lnTo>
                  <a:pt x="473" y="0"/>
                </a:lnTo>
                <a:lnTo>
                  <a:pt x="569" y="0"/>
                </a:lnTo>
                <a:close/>
                <a:moveTo>
                  <a:pt x="1030" y="10599"/>
                </a:moveTo>
                <a:lnTo>
                  <a:pt x="521" y="11470"/>
                </a:lnTo>
                <a:lnTo>
                  <a:pt x="13" y="10599"/>
                </a:lnTo>
                <a:cubicBezTo>
                  <a:pt x="0" y="10576"/>
                  <a:pt x="8" y="10546"/>
                  <a:pt x="31" y="10533"/>
                </a:cubicBezTo>
                <a:cubicBezTo>
                  <a:pt x="54" y="10520"/>
                  <a:pt x="83" y="10527"/>
                  <a:pt x="96" y="10550"/>
                </a:cubicBezTo>
                <a:lnTo>
                  <a:pt x="96" y="10550"/>
                </a:lnTo>
                <a:lnTo>
                  <a:pt x="563" y="11350"/>
                </a:lnTo>
                <a:lnTo>
                  <a:pt x="480" y="11350"/>
                </a:lnTo>
                <a:lnTo>
                  <a:pt x="947" y="10550"/>
                </a:lnTo>
                <a:cubicBezTo>
                  <a:pt x="960" y="10527"/>
                  <a:pt x="989" y="10520"/>
                  <a:pt x="1012" y="10533"/>
                </a:cubicBezTo>
                <a:cubicBezTo>
                  <a:pt x="1035" y="10546"/>
                  <a:pt x="1043" y="10576"/>
                  <a:pt x="1030" y="10599"/>
                </a:cubicBez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1" name="Freeform 62">
            <a:extLst>
              <a:ext uri="{FF2B5EF4-FFF2-40B4-BE49-F238E27FC236}">
                <a16:creationId xmlns:a16="http://schemas.microsoft.com/office/drawing/2014/main" id="{B979A309-2600-4FFB-9B9B-F62CAAFB6641}"/>
              </a:ext>
            </a:extLst>
          </p:cNvPr>
          <p:cNvSpPr>
            <a:spLocks/>
          </p:cNvSpPr>
          <p:nvPr/>
        </p:nvSpPr>
        <p:spPr bwMode="auto">
          <a:xfrm>
            <a:off x="2328038" y="2015420"/>
            <a:ext cx="1657158" cy="796711"/>
          </a:xfrm>
          <a:custGeom>
            <a:avLst/>
            <a:gdLst>
              <a:gd name="T0" fmla="*/ 0 w 416"/>
              <a:gd name="T1" fmla="*/ 122 h 200"/>
              <a:gd name="T2" fmla="*/ 107 w 416"/>
              <a:gd name="T3" fmla="*/ 2 h 200"/>
              <a:gd name="T4" fmla="*/ 223 w 416"/>
              <a:gd name="T5" fmla="*/ 112 h 200"/>
              <a:gd name="T6" fmla="*/ 320 w 416"/>
              <a:gd name="T7" fmla="*/ 200 h 200"/>
              <a:gd name="T8" fmla="*/ 416 w 416"/>
              <a:gd name="T9" fmla="*/ 111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6" h="200">
                <a:moveTo>
                  <a:pt x="0" y="122"/>
                </a:moveTo>
                <a:cubicBezTo>
                  <a:pt x="35" y="62"/>
                  <a:pt x="70" y="3"/>
                  <a:pt x="107" y="2"/>
                </a:cubicBezTo>
                <a:cubicBezTo>
                  <a:pt x="144" y="0"/>
                  <a:pt x="192" y="73"/>
                  <a:pt x="223" y="112"/>
                </a:cubicBezTo>
                <a:cubicBezTo>
                  <a:pt x="254" y="151"/>
                  <a:pt x="287" y="200"/>
                  <a:pt x="320" y="200"/>
                </a:cubicBezTo>
                <a:cubicBezTo>
                  <a:pt x="352" y="200"/>
                  <a:pt x="383" y="168"/>
                  <a:pt x="416" y="111"/>
                </a:cubicBezTo>
              </a:path>
            </a:pathLst>
          </a:custGeom>
          <a:noFill/>
          <a:ln w="28575" cap="flat">
            <a:solidFill>
              <a:srgbClr val="385D8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2" name="Freeform 63">
            <a:extLst>
              <a:ext uri="{FF2B5EF4-FFF2-40B4-BE49-F238E27FC236}">
                <a16:creationId xmlns:a16="http://schemas.microsoft.com/office/drawing/2014/main" id="{8426FFFF-F233-4B89-BAD9-54E1DE2F3449}"/>
              </a:ext>
            </a:extLst>
          </p:cNvPr>
          <p:cNvSpPr>
            <a:spLocks/>
          </p:cNvSpPr>
          <p:nvPr/>
        </p:nvSpPr>
        <p:spPr bwMode="auto">
          <a:xfrm>
            <a:off x="3965277" y="2003470"/>
            <a:ext cx="1653173" cy="796711"/>
          </a:xfrm>
          <a:custGeom>
            <a:avLst/>
            <a:gdLst>
              <a:gd name="T0" fmla="*/ 0 w 415"/>
              <a:gd name="T1" fmla="*/ 122 h 200"/>
              <a:gd name="T2" fmla="*/ 106 w 415"/>
              <a:gd name="T3" fmla="*/ 2 h 200"/>
              <a:gd name="T4" fmla="*/ 223 w 415"/>
              <a:gd name="T5" fmla="*/ 112 h 200"/>
              <a:gd name="T6" fmla="*/ 319 w 415"/>
              <a:gd name="T7" fmla="*/ 200 h 200"/>
              <a:gd name="T8" fmla="*/ 415 w 415"/>
              <a:gd name="T9" fmla="*/ 111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5" h="200">
                <a:moveTo>
                  <a:pt x="0" y="122"/>
                </a:moveTo>
                <a:cubicBezTo>
                  <a:pt x="35" y="62"/>
                  <a:pt x="69" y="3"/>
                  <a:pt x="106" y="2"/>
                </a:cubicBezTo>
                <a:cubicBezTo>
                  <a:pt x="144" y="0"/>
                  <a:pt x="192" y="73"/>
                  <a:pt x="223" y="112"/>
                </a:cubicBezTo>
                <a:cubicBezTo>
                  <a:pt x="254" y="151"/>
                  <a:pt x="287" y="200"/>
                  <a:pt x="319" y="200"/>
                </a:cubicBezTo>
                <a:cubicBezTo>
                  <a:pt x="351" y="200"/>
                  <a:pt x="383" y="168"/>
                  <a:pt x="415" y="111"/>
                </a:cubicBezTo>
              </a:path>
            </a:pathLst>
          </a:custGeom>
          <a:noFill/>
          <a:ln w="28575" cap="flat">
            <a:solidFill>
              <a:srgbClr val="385D8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4" name="Oval 65">
            <a:extLst>
              <a:ext uri="{FF2B5EF4-FFF2-40B4-BE49-F238E27FC236}">
                <a16:creationId xmlns:a16="http://schemas.microsoft.com/office/drawing/2014/main" id="{463E9861-5176-44E3-9A4A-F2B14D128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5291" y="2218582"/>
            <a:ext cx="410305" cy="394371"/>
          </a:xfrm>
          <a:prstGeom prst="ellipse">
            <a:avLst/>
          </a:prstGeom>
          <a:solidFill>
            <a:schemeClr val="accent1"/>
          </a:solidFill>
          <a:ln w="1905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87" name="Freeform 88">
            <a:extLst>
              <a:ext uri="{FF2B5EF4-FFF2-40B4-BE49-F238E27FC236}">
                <a16:creationId xmlns:a16="http://schemas.microsoft.com/office/drawing/2014/main" id="{5FCE5D91-322F-49B1-8CA6-80199107A44E}"/>
              </a:ext>
            </a:extLst>
          </p:cNvPr>
          <p:cNvSpPr>
            <a:spLocks noEditPoints="1"/>
          </p:cNvSpPr>
          <p:nvPr/>
        </p:nvSpPr>
        <p:spPr bwMode="auto">
          <a:xfrm>
            <a:off x="5188229" y="1742155"/>
            <a:ext cx="354535" cy="474042"/>
          </a:xfrm>
          <a:custGeom>
            <a:avLst/>
            <a:gdLst>
              <a:gd name="T0" fmla="*/ 0 w 2020"/>
              <a:gd name="T1" fmla="*/ 57 h 2721"/>
              <a:gd name="T2" fmla="*/ 1925 w 2020"/>
              <a:gd name="T3" fmla="*/ 2673 h 2721"/>
              <a:gd name="T4" fmla="*/ 2002 w 2020"/>
              <a:gd name="T5" fmla="*/ 2616 h 2721"/>
              <a:gd name="T6" fmla="*/ 77 w 2020"/>
              <a:gd name="T7" fmla="*/ 0 h 2721"/>
              <a:gd name="T8" fmla="*/ 0 w 2020"/>
              <a:gd name="T9" fmla="*/ 57 h 2721"/>
              <a:gd name="T10" fmla="*/ 1095 w 2020"/>
              <a:gd name="T11" fmla="*/ 2321 h 2721"/>
              <a:gd name="T12" fmla="*/ 2020 w 2020"/>
              <a:gd name="T13" fmla="*/ 2721 h 2721"/>
              <a:gd name="T14" fmla="*/ 1913 w 2020"/>
              <a:gd name="T15" fmla="*/ 1719 h 2721"/>
              <a:gd name="T16" fmla="*/ 1860 w 2020"/>
              <a:gd name="T17" fmla="*/ 1676 h 2721"/>
              <a:gd name="T18" fmla="*/ 1818 w 2020"/>
              <a:gd name="T19" fmla="*/ 1729 h 2721"/>
              <a:gd name="T20" fmla="*/ 1916 w 2020"/>
              <a:gd name="T21" fmla="*/ 2650 h 2721"/>
              <a:gd name="T22" fmla="*/ 1983 w 2020"/>
              <a:gd name="T23" fmla="*/ 2601 h 2721"/>
              <a:gd name="T24" fmla="*/ 1133 w 2020"/>
              <a:gd name="T25" fmla="*/ 2233 h 2721"/>
              <a:gd name="T26" fmla="*/ 1070 w 2020"/>
              <a:gd name="T27" fmla="*/ 2258 h 2721"/>
              <a:gd name="T28" fmla="*/ 1095 w 2020"/>
              <a:gd name="T29" fmla="*/ 2321 h 2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20" h="2721">
                <a:moveTo>
                  <a:pt x="0" y="57"/>
                </a:moveTo>
                <a:lnTo>
                  <a:pt x="1925" y="2673"/>
                </a:lnTo>
                <a:lnTo>
                  <a:pt x="2002" y="2616"/>
                </a:lnTo>
                <a:lnTo>
                  <a:pt x="77" y="0"/>
                </a:lnTo>
                <a:lnTo>
                  <a:pt x="0" y="57"/>
                </a:lnTo>
                <a:close/>
                <a:moveTo>
                  <a:pt x="1095" y="2321"/>
                </a:moveTo>
                <a:lnTo>
                  <a:pt x="2020" y="2721"/>
                </a:lnTo>
                <a:lnTo>
                  <a:pt x="1913" y="1719"/>
                </a:lnTo>
                <a:cubicBezTo>
                  <a:pt x="1910" y="1692"/>
                  <a:pt x="1887" y="1673"/>
                  <a:pt x="1860" y="1676"/>
                </a:cubicBezTo>
                <a:cubicBezTo>
                  <a:pt x="1834" y="1679"/>
                  <a:pt x="1815" y="1702"/>
                  <a:pt x="1818" y="1729"/>
                </a:cubicBezTo>
                <a:lnTo>
                  <a:pt x="1916" y="2650"/>
                </a:lnTo>
                <a:lnTo>
                  <a:pt x="1983" y="2601"/>
                </a:lnTo>
                <a:lnTo>
                  <a:pt x="1133" y="2233"/>
                </a:lnTo>
                <a:cubicBezTo>
                  <a:pt x="1108" y="2222"/>
                  <a:pt x="1080" y="2233"/>
                  <a:pt x="1070" y="2258"/>
                </a:cubicBezTo>
                <a:cubicBezTo>
                  <a:pt x="1059" y="2282"/>
                  <a:pt x="1070" y="2310"/>
                  <a:pt x="1095" y="2321"/>
                </a:cubicBez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1" name="Freeform 102">
            <a:extLst>
              <a:ext uri="{FF2B5EF4-FFF2-40B4-BE49-F238E27FC236}">
                <a16:creationId xmlns:a16="http://schemas.microsoft.com/office/drawing/2014/main" id="{2F46298D-E137-469E-BF3E-B0F5D680A52D}"/>
              </a:ext>
            </a:extLst>
          </p:cNvPr>
          <p:cNvSpPr>
            <a:spLocks noEditPoints="1"/>
          </p:cNvSpPr>
          <p:nvPr/>
        </p:nvSpPr>
        <p:spPr bwMode="auto">
          <a:xfrm>
            <a:off x="1304264" y="1143020"/>
            <a:ext cx="179259" cy="2593292"/>
          </a:xfrm>
          <a:custGeom>
            <a:avLst/>
            <a:gdLst>
              <a:gd name="T0" fmla="*/ 569 w 1043"/>
              <a:gd name="T1" fmla="*/ 14903 h 14903"/>
              <a:gd name="T2" fmla="*/ 569 w 1043"/>
              <a:gd name="T3" fmla="*/ 95 h 14903"/>
              <a:gd name="T4" fmla="*/ 473 w 1043"/>
              <a:gd name="T5" fmla="*/ 95 h 14903"/>
              <a:gd name="T6" fmla="*/ 473 w 1043"/>
              <a:gd name="T7" fmla="*/ 14903 h 14903"/>
              <a:gd name="T8" fmla="*/ 569 w 1043"/>
              <a:gd name="T9" fmla="*/ 14903 h 14903"/>
              <a:gd name="T10" fmla="*/ 1030 w 1043"/>
              <a:gd name="T11" fmla="*/ 871 h 14903"/>
              <a:gd name="T12" fmla="*/ 521 w 1043"/>
              <a:gd name="T13" fmla="*/ 0 h 14903"/>
              <a:gd name="T14" fmla="*/ 13 w 1043"/>
              <a:gd name="T15" fmla="*/ 871 h 14903"/>
              <a:gd name="T16" fmla="*/ 31 w 1043"/>
              <a:gd name="T17" fmla="*/ 937 h 14903"/>
              <a:gd name="T18" fmla="*/ 96 w 1043"/>
              <a:gd name="T19" fmla="*/ 920 h 14903"/>
              <a:gd name="T20" fmla="*/ 563 w 1043"/>
              <a:gd name="T21" fmla="*/ 120 h 14903"/>
              <a:gd name="T22" fmla="*/ 480 w 1043"/>
              <a:gd name="T23" fmla="*/ 120 h 14903"/>
              <a:gd name="T24" fmla="*/ 947 w 1043"/>
              <a:gd name="T25" fmla="*/ 920 h 14903"/>
              <a:gd name="T26" fmla="*/ 1012 w 1043"/>
              <a:gd name="T27" fmla="*/ 937 h 14903"/>
              <a:gd name="T28" fmla="*/ 1030 w 1043"/>
              <a:gd name="T29" fmla="*/ 871 h 14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43" h="14903">
                <a:moveTo>
                  <a:pt x="569" y="14903"/>
                </a:moveTo>
                <a:lnTo>
                  <a:pt x="569" y="95"/>
                </a:lnTo>
                <a:lnTo>
                  <a:pt x="473" y="95"/>
                </a:lnTo>
                <a:lnTo>
                  <a:pt x="473" y="14903"/>
                </a:lnTo>
                <a:lnTo>
                  <a:pt x="569" y="14903"/>
                </a:lnTo>
                <a:close/>
                <a:moveTo>
                  <a:pt x="1030" y="871"/>
                </a:moveTo>
                <a:lnTo>
                  <a:pt x="521" y="0"/>
                </a:lnTo>
                <a:lnTo>
                  <a:pt x="13" y="871"/>
                </a:lnTo>
                <a:cubicBezTo>
                  <a:pt x="0" y="894"/>
                  <a:pt x="8" y="924"/>
                  <a:pt x="31" y="937"/>
                </a:cubicBezTo>
                <a:cubicBezTo>
                  <a:pt x="54" y="950"/>
                  <a:pt x="83" y="943"/>
                  <a:pt x="96" y="920"/>
                </a:cubicBezTo>
                <a:lnTo>
                  <a:pt x="563" y="120"/>
                </a:lnTo>
                <a:lnTo>
                  <a:pt x="480" y="120"/>
                </a:lnTo>
                <a:lnTo>
                  <a:pt x="947" y="920"/>
                </a:lnTo>
                <a:cubicBezTo>
                  <a:pt x="960" y="943"/>
                  <a:pt x="989" y="950"/>
                  <a:pt x="1012" y="937"/>
                </a:cubicBezTo>
                <a:cubicBezTo>
                  <a:pt x="1035" y="924"/>
                  <a:pt x="1043" y="894"/>
                  <a:pt x="1030" y="871"/>
                </a:cubicBez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3" name="Freeform 104">
            <a:extLst>
              <a:ext uri="{FF2B5EF4-FFF2-40B4-BE49-F238E27FC236}">
                <a16:creationId xmlns:a16="http://schemas.microsoft.com/office/drawing/2014/main" id="{EF37AD22-B363-493C-9474-0C85D5EF7AFF}"/>
              </a:ext>
            </a:extLst>
          </p:cNvPr>
          <p:cNvSpPr>
            <a:spLocks noEditPoints="1"/>
          </p:cNvSpPr>
          <p:nvPr/>
        </p:nvSpPr>
        <p:spPr bwMode="auto">
          <a:xfrm>
            <a:off x="2347955" y="668978"/>
            <a:ext cx="350553" cy="474042"/>
          </a:xfrm>
          <a:custGeom>
            <a:avLst/>
            <a:gdLst>
              <a:gd name="T0" fmla="*/ 2021 w 2021"/>
              <a:gd name="T1" fmla="*/ 57 h 2721"/>
              <a:gd name="T2" fmla="*/ 95 w 2021"/>
              <a:gd name="T3" fmla="*/ 2673 h 2721"/>
              <a:gd name="T4" fmla="*/ 18 w 2021"/>
              <a:gd name="T5" fmla="*/ 2616 h 2721"/>
              <a:gd name="T6" fmla="*/ 1943 w 2021"/>
              <a:gd name="T7" fmla="*/ 0 h 2721"/>
              <a:gd name="T8" fmla="*/ 2021 w 2021"/>
              <a:gd name="T9" fmla="*/ 57 h 2721"/>
              <a:gd name="T10" fmla="*/ 926 w 2021"/>
              <a:gd name="T11" fmla="*/ 2321 h 2721"/>
              <a:gd name="T12" fmla="*/ 0 w 2021"/>
              <a:gd name="T13" fmla="*/ 2721 h 2721"/>
              <a:gd name="T14" fmla="*/ 107 w 2021"/>
              <a:gd name="T15" fmla="*/ 1719 h 2721"/>
              <a:gd name="T16" fmla="*/ 160 w 2021"/>
              <a:gd name="T17" fmla="*/ 1676 h 2721"/>
              <a:gd name="T18" fmla="*/ 203 w 2021"/>
              <a:gd name="T19" fmla="*/ 1729 h 2721"/>
              <a:gd name="T20" fmla="*/ 105 w 2021"/>
              <a:gd name="T21" fmla="*/ 2650 h 2721"/>
              <a:gd name="T22" fmla="*/ 38 w 2021"/>
              <a:gd name="T23" fmla="*/ 2601 h 2721"/>
              <a:gd name="T24" fmla="*/ 888 w 2021"/>
              <a:gd name="T25" fmla="*/ 2233 h 2721"/>
              <a:gd name="T26" fmla="*/ 951 w 2021"/>
              <a:gd name="T27" fmla="*/ 2258 h 2721"/>
              <a:gd name="T28" fmla="*/ 926 w 2021"/>
              <a:gd name="T29" fmla="*/ 2321 h 2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21" h="2721">
                <a:moveTo>
                  <a:pt x="2021" y="57"/>
                </a:moveTo>
                <a:lnTo>
                  <a:pt x="95" y="2673"/>
                </a:lnTo>
                <a:lnTo>
                  <a:pt x="18" y="2616"/>
                </a:lnTo>
                <a:lnTo>
                  <a:pt x="1943" y="0"/>
                </a:lnTo>
                <a:lnTo>
                  <a:pt x="2021" y="57"/>
                </a:lnTo>
                <a:close/>
                <a:moveTo>
                  <a:pt x="926" y="2321"/>
                </a:moveTo>
                <a:lnTo>
                  <a:pt x="0" y="2721"/>
                </a:lnTo>
                <a:lnTo>
                  <a:pt x="107" y="1719"/>
                </a:lnTo>
                <a:cubicBezTo>
                  <a:pt x="110" y="1692"/>
                  <a:pt x="134" y="1673"/>
                  <a:pt x="160" y="1676"/>
                </a:cubicBezTo>
                <a:cubicBezTo>
                  <a:pt x="187" y="1679"/>
                  <a:pt x="206" y="1702"/>
                  <a:pt x="203" y="1729"/>
                </a:cubicBezTo>
                <a:lnTo>
                  <a:pt x="105" y="2650"/>
                </a:lnTo>
                <a:lnTo>
                  <a:pt x="38" y="2601"/>
                </a:lnTo>
                <a:lnTo>
                  <a:pt x="888" y="2233"/>
                </a:lnTo>
                <a:cubicBezTo>
                  <a:pt x="912" y="2222"/>
                  <a:pt x="940" y="2233"/>
                  <a:pt x="951" y="2258"/>
                </a:cubicBezTo>
                <a:cubicBezTo>
                  <a:pt x="961" y="2282"/>
                  <a:pt x="950" y="2310"/>
                  <a:pt x="926" y="2321"/>
                </a:cubicBez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4" name="Rectangle 105">
            <a:extLst>
              <a:ext uri="{FF2B5EF4-FFF2-40B4-BE49-F238E27FC236}">
                <a16:creationId xmlns:a16="http://schemas.microsoft.com/office/drawing/2014/main" id="{366890BF-C2DA-4765-AF08-41C3A4AD55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9246" y="364626"/>
            <a:ext cx="57998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電子</a:t>
            </a:r>
            <a:endParaRPr kumimoji="0" lang="ja-JP" altLang="ja-JP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テキスト ボックス 105">
                <a:extLst>
                  <a:ext uri="{FF2B5EF4-FFF2-40B4-BE49-F238E27FC236}">
                    <a16:creationId xmlns:a16="http://schemas.microsoft.com/office/drawing/2014/main" id="{E912AD07-E5DD-409E-9B73-563C879F945F}"/>
                  </a:ext>
                </a:extLst>
              </p:cNvPr>
              <p:cNvSpPr txBox="1"/>
              <p:nvPr/>
            </p:nvSpPr>
            <p:spPr>
              <a:xfrm>
                <a:off x="1466571" y="3350419"/>
                <a:ext cx="365883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ja-JP" altLang="en-US" sz="2000" dirty="0">
                  <a:latin typeface="Times New Roman" panose="02020603050405020304" pitchFamily="18" charset="0"/>
                  <a:ea typeface="Meiryo UI" panose="020B0604030504040204" pitchFamily="50" charset="-128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6" name="テキスト ボックス 105">
                <a:extLst>
                  <a:ext uri="{FF2B5EF4-FFF2-40B4-BE49-F238E27FC236}">
                    <a16:creationId xmlns:a16="http://schemas.microsoft.com/office/drawing/2014/main" id="{E912AD07-E5DD-409E-9B73-563C879F94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6571" y="3350419"/>
                <a:ext cx="365883" cy="307777"/>
              </a:xfrm>
              <a:prstGeom prst="rect">
                <a:avLst/>
              </a:prstGeom>
              <a:blipFill>
                <a:blip r:embed="rId3"/>
                <a:stretch>
                  <a:fillRect l="-10000" b="-1800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7" name="テキスト ボックス 106">
                <a:extLst>
                  <a:ext uri="{FF2B5EF4-FFF2-40B4-BE49-F238E27FC236}">
                    <a16:creationId xmlns:a16="http://schemas.microsoft.com/office/drawing/2014/main" id="{8A74FB30-7EEB-490D-A402-A8983E1AB1B5}"/>
                  </a:ext>
                </a:extLst>
              </p:cNvPr>
              <p:cNvSpPr txBox="1"/>
              <p:nvPr/>
            </p:nvSpPr>
            <p:spPr>
              <a:xfrm>
                <a:off x="1496599" y="1154972"/>
                <a:ext cx="305828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ja-JP" altLang="en-US" sz="2000" dirty="0">
                  <a:latin typeface="Times New Roman" panose="02020603050405020304" pitchFamily="18" charset="0"/>
                  <a:ea typeface="Meiryo UI" panose="020B0604030504040204" pitchFamily="50" charset="-128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7" name="テキスト ボックス 106">
                <a:extLst>
                  <a:ext uri="{FF2B5EF4-FFF2-40B4-BE49-F238E27FC236}">
                    <a16:creationId xmlns:a16="http://schemas.microsoft.com/office/drawing/2014/main" id="{8A74FB30-7EEB-490D-A402-A8983E1AB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599" y="1154972"/>
                <a:ext cx="305828" cy="307777"/>
              </a:xfrm>
              <a:prstGeom prst="rect">
                <a:avLst/>
              </a:prstGeom>
              <a:blipFill>
                <a:blip r:embed="rId4"/>
                <a:stretch>
                  <a:fillRect l="-24000" r="-10000" b="-1764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8" name="Rectangle 105">
            <a:extLst>
              <a:ext uri="{FF2B5EF4-FFF2-40B4-BE49-F238E27FC236}">
                <a16:creationId xmlns:a16="http://schemas.microsoft.com/office/drawing/2014/main" id="{DEF5979F-4324-4D46-A6F0-A54D983639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956" y="1441271"/>
            <a:ext cx="62342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光子</a:t>
            </a:r>
            <a:endParaRPr kumimoji="0" lang="ja-JP" altLang="ja-JP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907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Line 57">
            <a:extLst>
              <a:ext uri="{FF2B5EF4-FFF2-40B4-BE49-F238E27FC236}">
                <a16:creationId xmlns:a16="http://schemas.microsoft.com/office/drawing/2014/main" id="{773AF580-0ED2-4A5E-89EF-B07DF48D56CB}"/>
              </a:ext>
            </a:extLst>
          </p:cNvPr>
          <p:cNvSpPr>
            <a:spLocks noChangeShapeType="1"/>
          </p:cNvSpPr>
          <p:nvPr/>
        </p:nvSpPr>
        <p:spPr bwMode="auto">
          <a:xfrm>
            <a:off x="1786275" y="1338215"/>
            <a:ext cx="3935751" cy="0"/>
          </a:xfrm>
          <a:prstGeom prst="line">
            <a:avLst/>
          </a:prstGeom>
          <a:noFill/>
          <a:ln w="2857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7" name="Line 58">
            <a:extLst>
              <a:ext uri="{FF2B5EF4-FFF2-40B4-BE49-F238E27FC236}">
                <a16:creationId xmlns:a16="http://schemas.microsoft.com/office/drawing/2014/main" id="{4968AB72-5232-4A5E-9D3A-F42ABC206F4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62373" y="3557056"/>
            <a:ext cx="3935751" cy="0"/>
          </a:xfrm>
          <a:prstGeom prst="line">
            <a:avLst/>
          </a:prstGeom>
          <a:noFill/>
          <a:ln w="2857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8" name="Oval 59">
            <a:extLst>
              <a:ext uri="{FF2B5EF4-FFF2-40B4-BE49-F238E27FC236}">
                <a16:creationId xmlns:a16="http://schemas.microsoft.com/office/drawing/2014/main" id="{894EDC89-E06A-4D94-A979-C2862BAD9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7018" y="1154972"/>
            <a:ext cx="410305" cy="394371"/>
          </a:xfrm>
          <a:prstGeom prst="ellipse">
            <a:avLst/>
          </a:prstGeom>
          <a:solidFill>
            <a:srgbClr val="0000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9" name="Oval 60">
            <a:extLst>
              <a:ext uri="{FF2B5EF4-FFF2-40B4-BE49-F238E27FC236}">
                <a16:creationId xmlns:a16="http://schemas.microsoft.com/office/drawing/2014/main" id="{E0D656B5-FC2E-450C-A401-AB6E206E7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7018" y="1154972"/>
            <a:ext cx="410305" cy="394371"/>
          </a:xfrm>
          <a:prstGeom prst="ellipse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0" name="Freeform 61">
            <a:extLst>
              <a:ext uri="{FF2B5EF4-FFF2-40B4-BE49-F238E27FC236}">
                <a16:creationId xmlns:a16="http://schemas.microsoft.com/office/drawing/2014/main" id="{58587372-D7FE-4DB8-90F7-65A1F8FBC911}"/>
              </a:ext>
            </a:extLst>
          </p:cNvPr>
          <p:cNvSpPr>
            <a:spLocks noEditPoints="1"/>
          </p:cNvSpPr>
          <p:nvPr/>
        </p:nvSpPr>
        <p:spPr bwMode="auto">
          <a:xfrm rot="10800000">
            <a:off x="5112543" y="1549345"/>
            <a:ext cx="183243" cy="1995759"/>
          </a:xfrm>
          <a:custGeom>
            <a:avLst/>
            <a:gdLst>
              <a:gd name="T0" fmla="*/ 569 w 1043"/>
              <a:gd name="T1" fmla="*/ 0 h 11470"/>
              <a:gd name="T2" fmla="*/ 569 w 1043"/>
              <a:gd name="T3" fmla="*/ 11374 h 11470"/>
              <a:gd name="T4" fmla="*/ 473 w 1043"/>
              <a:gd name="T5" fmla="*/ 11374 h 11470"/>
              <a:gd name="T6" fmla="*/ 473 w 1043"/>
              <a:gd name="T7" fmla="*/ 0 h 11470"/>
              <a:gd name="T8" fmla="*/ 569 w 1043"/>
              <a:gd name="T9" fmla="*/ 0 h 11470"/>
              <a:gd name="T10" fmla="*/ 1030 w 1043"/>
              <a:gd name="T11" fmla="*/ 10599 h 11470"/>
              <a:gd name="T12" fmla="*/ 521 w 1043"/>
              <a:gd name="T13" fmla="*/ 11470 h 11470"/>
              <a:gd name="T14" fmla="*/ 13 w 1043"/>
              <a:gd name="T15" fmla="*/ 10599 h 11470"/>
              <a:gd name="T16" fmla="*/ 31 w 1043"/>
              <a:gd name="T17" fmla="*/ 10533 h 11470"/>
              <a:gd name="T18" fmla="*/ 96 w 1043"/>
              <a:gd name="T19" fmla="*/ 10550 h 11470"/>
              <a:gd name="T20" fmla="*/ 96 w 1043"/>
              <a:gd name="T21" fmla="*/ 10550 h 11470"/>
              <a:gd name="T22" fmla="*/ 563 w 1043"/>
              <a:gd name="T23" fmla="*/ 11350 h 11470"/>
              <a:gd name="T24" fmla="*/ 480 w 1043"/>
              <a:gd name="T25" fmla="*/ 11350 h 11470"/>
              <a:gd name="T26" fmla="*/ 947 w 1043"/>
              <a:gd name="T27" fmla="*/ 10550 h 11470"/>
              <a:gd name="T28" fmla="*/ 1012 w 1043"/>
              <a:gd name="T29" fmla="*/ 10533 h 11470"/>
              <a:gd name="T30" fmla="*/ 1030 w 1043"/>
              <a:gd name="T31" fmla="*/ 10599 h 11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43" h="11470">
                <a:moveTo>
                  <a:pt x="569" y="0"/>
                </a:moveTo>
                <a:lnTo>
                  <a:pt x="569" y="11374"/>
                </a:lnTo>
                <a:lnTo>
                  <a:pt x="473" y="11374"/>
                </a:lnTo>
                <a:lnTo>
                  <a:pt x="473" y="0"/>
                </a:lnTo>
                <a:lnTo>
                  <a:pt x="569" y="0"/>
                </a:lnTo>
                <a:close/>
                <a:moveTo>
                  <a:pt x="1030" y="10599"/>
                </a:moveTo>
                <a:lnTo>
                  <a:pt x="521" y="11470"/>
                </a:lnTo>
                <a:lnTo>
                  <a:pt x="13" y="10599"/>
                </a:lnTo>
                <a:cubicBezTo>
                  <a:pt x="0" y="10576"/>
                  <a:pt x="8" y="10546"/>
                  <a:pt x="31" y="10533"/>
                </a:cubicBezTo>
                <a:cubicBezTo>
                  <a:pt x="54" y="10520"/>
                  <a:pt x="83" y="10527"/>
                  <a:pt x="96" y="10550"/>
                </a:cubicBezTo>
                <a:lnTo>
                  <a:pt x="96" y="10550"/>
                </a:lnTo>
                <a:lnTo>
                  <a:pt x="563" y="11350"/>
                </a:lnTo>
                <a:lnTo>
                  <a:pt x="480" y="11350"/>
                </a:lnTo>
                <a:lnTo>
                  <a:pt x="947" y="10550"/>
                </a:lnTo>
                <a:cubicBezTo>
                  <a:pt x="960" y="10527"/>
                  <a:pt x="989" y="10520"/>
                  <a:pt x="1012" y="10533"/>
                </a:cubicBezTo>
                <a:cubicBezTo>
                  <a:pt x="1035" y="10546"/>
                  <a:pt x="1043" y="10576"/>
                  <a:pt x="1030" y="10599"/>
                </a:cubicBez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1" name="Freeform 62">
            <a:extLst>
              <a:ext uri="{FF2B5EF4-FFF2-40B4-BE49-F238E27FC236}">
                <a16:creationId xmlns:a16="http://schemas.microsoft.com/office/drawing/2014/main" id="{B979A309-2600-4FFB-9B9B-F62CAAFB6641}"/>
              </a:ext>
            </a:extLst>
          </p:cNvPr>
          <p:cNvSpPr>
            <a:spLocks/>
          </p:cNvSpPr>
          <p:nvPr/>
        </p:nvSpPr>
        <p:spPr bwMode="auto">
          <a:xfrm>
            <a:off x="1762373" y="2015420"/>
            <a:ext cx="1657158" cy="796711"/>
          </a:xfrm>
          <a:custGeom>
            <a:avLst/>
            <a:gdLst>
              <a:gd name="T0" fmla="*/ 0 w 416"/>
              <a:gd name="T1" fmla="*/ 122 h 200"/>
              <a:gd name="T2" fmla="*/ 107 w 416"/>
              <a:gd name="T3" fmla="*/ 2 h 200"/>
              <a:gd name="T4" fmla="*/ 223 w 416"/>
              <a:gd name="T5" fmla="*/ 112 h 200"/>
              <a:gd name="T6" fmla="*/ 320 w 416"/>
              <a:gd name="T7" fmla="*/ 200 h 200"/>
              <a:gd name="T8" fmla="*/ 416 w 416"/>
              <a:gd name="T9" fmla="*/ 111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6" h="200">
                <a:moveTo>
                  <a:pt x="0" y="122"/>
                </a:moveTo>
                <a:cubicBezTo>
                  <a:pt x="35" y="62"/>
                  <a:pt x="70" y="3"/>
                  <a:pt x="107" y="2"/>
                </a:cubicBezTo>
                <a:cubicBezTo>
                  <a:pt x="144" y="0"/>
                  <a:pt x="192" y="73"/>
                  <a:pt x="223" y="112"/>
                </a:cubicBezTo>
                <a:cubicBezTo>
                  <a:pt x="254" y="151"/>
                  <a:pt x="287" y="200"/>
                  <a:pt x="320" y="200"/>
                </a:cubicBezTo>
                <a:cubicBezTo>
                  <a:pt x="352" y="200"/>
                  <a:pt x="383" y="168"/>
                  <a:pt x="416" y="111"/>
                </a:cubicBezTo>
              </a:path>
            </a:pathLst>
          </a:custGeom>
          <a:noFill/>
          <a:ln w="28575" cap="flat">
            <a:solidFill>
              <a:srgbClr val="385D8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2" name="Freeform 63">
            <a:extLst>
              <a:ext uri="{FF2B5EF4-FFF2-40B4-BE49-F238E27FC236}">
                <a16:creationId xmlns:a16="http://schemas.microsoft.com/office/drawing/2014/main" id="{8426FFFF-F233-4B89-BAD9-54E1DE2F3449}"/>
              </a:ext>
            </a:extLst>
          </p:cNvPr>
          <p:cNvSpPr>
            <a:spLocks/>
          </p:cNvSpPr>
          <p:nvPr/>
        </p:nvSpPr>
        <p:spPr bwMode="auto">
          <a:xfrm>
            <a:off x="3399612" y="2003470"/>
            <a:ext cx="1653173" cy="796711"/>
          </a:xfrm>
          <a:custGeom>
            <a:avLst/>
            <a:gdLst>
              <a:gd name="T0" fmla="*/ 0 w 415"/>
              <a:gd name="T1" fmla="*/ 122 h 200"/>
              <a:gd name="T2" fmla="*/ 106 w 415"/>
              <a:gd name="T3" fmla="*/ 2 h 200"/>
              <a:gd name="T4" fmla="*/ 223 w 415"/>
              <a:gd name="T5" fmla="*/ 112 h 200"/>
              <a:gd name="T6" fmla="*/ 319 w 415"/>
              <a:gd name="T7" fmla="*/ 200 h 200"/>
              <a:gd name="T8" fmla="*/ 415 w 415"/>
              <a:gd name="T9" fmla="*/ 111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5" h="200">
                <a:moveTo>
                  <a:pt x="0" y="122"/>
                </a:moveTo>
                <a:cubicBezTo>
                  <a:pt x="35" y="62"/>
                  <a:pt x="69" y="3"/>
                  <a:pt x="106" y="2"/>
                </a:cubicBezTo>
                <a:cubicBezTo>
                  <a:pt x="144" y="0"/>
                  <a:pt x="192" y="73"/>
                  <a:pt x="223" y="112"/>
                </a:cubicBezTo>
                <a:cubicBezTo>
                  <a:pt x="254" y="151"/>
                  <a:pt x="287" y="200"/>
                  <a:pt x="319" y="200"/>
                </a:cubicBezTo>
                <a:cubicBezTo>
                  <a:pt x="351" y="200"/>
                  <a:pt x="383" y="168"/>
                  <a:pt x="415" y="111"/>
                </a:cubicBezTo>
              </a:path>
            </a:pathLst>
          </a:custGeom>
          <a:noFill/>
          <a:ln w="28575" cap="flat">
            <a:solidFill>
              <a:srgbClr val="385D8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1" name="Freeform 102">
            <a:extLst>
              <a:ext uri="{FF2B5EF4-FFF2-40B4-BE49-F238E27FC236}">
                <a16:creationId xmlns:a16="http://schemas.microsoft.com/office/drawing/2014/main" id="{2F46298D-E137-469E-BF3E-B0F5D680A52D}"/>
              </a:ext>
            </a:extLst>
          </p:cNvPr>
          <p:cNvSpPr>
            <a:spLocks noEditPoints="1"/>
          </p:cNvSpPr>
          <p:nvPr/>
        </p:nvSpPr>
        <p:spPr bwMode="auto">
          <a:xfrm>
            <a:off x="1304264" y="1143020"/>
            <a:ext cx="179259" cy="2593292"/>
          </a:xfrm>
          <a:custGeom>
            <a:avLst/>
            <a:gdLst>
              <a:gd name="T0" fmla="*/ 569 w 1043"/>
              <a:gd name="T1" fmla="*/ 14903 h 14903"/>
              <a:gd name="T2" fmla="*/ 569 w 1043"/>
              <a:gd name="T3" fmla="*/ 95 h 14903"/>
              <a:gd name="T4" fmla="*/ 473 w 1043"/>
              <a:gd name="T5" fmla="*/ 95 h 14903"/>
              <a:gd name="T6" fmla="*/ 473 w 1043"/>
              <a:gd name="T7" fmla="*/ 14903 h 14903"/>
              <a:gd name="T8" fmla="*/ 569 w 1043"/>
              <a:gd name="T9" fmla="*/ 14903 h 14903"/>
              <a:gd name="T10" fmla="*/ 1030 w 1043"/>
              <a:gd name="T11" fmla="*/ 871 h 14903"/>
              <a:gd name="T12" fmla="*/ 521 w 1043"/>
              <a:gd name="T13" fmla="*/ 0 h 14903"/>
              <a:gd name="T14" fmla="*/ 13 w 1043"/>
              <a:gd name="T15" fmla="*/ 871 h 14903"/>
              <a:gd name="T16" fmla="*/ 31 w 1043"/>
              <a:gd name="T17" fmla="*/ 937 h 14903"/>
              <a:gd name="T18" fmla="*/ 96 w 1043"/>
              <a:gd name="T19" fmla="*/ 920 h 14903"/>
              <a:gd name="T20" fmla="*/ 563 w 1043"/>
              <a:gd name="T21" fmla="*/ 120 h 14903"/>
              <a:gd name="T22" fmla="*/ 480 w 1043"/>
              <a:gd name="T23" fmla="*/ 120 h 14903"/>
              <a:gd name="T24" fmla="*/ 947 w 1043"/>
              <a:gd name="T25" fmla="*/ 920 h 14903"/>
              <a:gd name="T26" fmla="*/ 1012 w 1043"/>
              <a:gd name="T27" fmla="*/ 937 h 14903"/>
              <a:gd name="T28" fmla="*/ 1030 w 1043"/>
              <a:gd name="T29" fmla="*/ 871 h 14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43" h="14903">
                <a:moveTo>
                  <a:pt x="569" y="14903"/>
                </a:moveTo>
                <a:lnTo>
                  <a:pt x="569" y="95"/>
                </a:lnTo>
                <a:lnTo>
                  <a:pt x="473" y="95"/>
                </a:lnTo>
                <a:lnTo>
                  <a:pt x="473" y="14903"/>
                </a:lnTo>
                <a:lnTo>
                  <a:pt x="569" y="14903"/>
                </a:lnTo>
                <a:close/>
                <a:moveTo>
                  <a:pt x="1030" y="871"/>
                </a:moveTo>
                <a:lnTo>
                  <a:pt x="521" y="0"/>
                </a:lnTo>
                <a:lnTo>
                  <a:pt x="13" y="871"/>
                </a:lnTo>
                <a:cubicBezTo>
                  <a:pt x="0" y="894"/>
                  <a:pt x="8" y="924"/>
                  <a:pt x="31" y="937"/>
                </a:cubicBezTo>
                <a:cubicBezTo>
                  <a:pt x="54" y="950"/>
                  <a:pt x="83" y="943"/>
                  <a:pt x="96" y="920"/>
                </a:cubicBezTo>
                <a:lnTo>
                  <a:pt x="563" y="120"/>
                </a:lnTo>
                <a:lnTo>
                  <a:pt x="480" y="120"/>
                </a:lnTo>
                <a:lnTo>
                  <a:pt x="947" y="920"/>
                </a:lnTo>
                <a:cubicBezTo>
                  <a:pt x="960" y="943"/>
                  <a:pt x="989" y="950"/>
                  <a:pt x="1012" y="937"/>
                </a:cubicBezTo>
                <a:cubicBezTo>
                  <a:pt x="1035" y="924"/>
                  <a:pt x="1043" y="894"/>
                  <a:pt x="1030" y="871"/>
                </a:cubicBez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テキスト ボックス 105">
                <a:extLst>
                  <a:ext uri="{FF2B5EF4-FFF2-40B4-BE49-F238E27FC236}">
                    <a16:creationId xmlns:a16="http://schemas.microsoft.com/office/drawing/2014/main" id="{E912AD07-E5DD-409E-9B73-563C879F945F}"/>
                  </a:ext>
                </a:extLst>
              </p:cNvPr>
              <p:cNvSpPr txBox="1"/>
              <p:nvPr/>
            </p:nvSpPr>
            <p:spPr>
              <a:xfrm>
                <a:off x="1466571" y="3350419"/>
                <a:ext cx="365883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ja-JP" altLang="en-US" sz="2000" dirty="0">
                  <a:latin typeface="Times New Roman" panose="02020603050405020304" pitchFamily="18" charset="0"/>
                  <a:ea typeface="Meiryo UI" panose="020B0604030504040204" pitchFamily="50" charset="-128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6" name="テキスト ボックス 105">
                <a:extLst>
                  <a:ext uri="{FF2B5EF4-FFF2-40B4-BE49-F238E27FC236}">
                    <a16:creationId xmlns:a16="http://schemas.microsoft.com/office/drawing/2014/main" id="{E912AD07-E5DD-409E-9B73-563C879F94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6571" y="3350419"/>
                <a:ext cx="365883" cy="307777"/>
              </a:xfrm>
              <a:prstGeom prst="rect">
                <a:avLst/>
              </a:prstGeom>
              <a:blipFill>
                <a:blip r:embed="rId3"/>
                <a:stretch>
                  <a:fillRect l="-10000" b="-1800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7" name="テキスト ボックス 106">
                <a:extLst>
                  <a:ext uri="{FF2B5EF4-FFF2-40B4-BE49-F238E27FC236}">
                    <a16:creationId xmlns:a16="http://schemas.microsoft.com/office/drawing/2014/main" id="{8A74FB30-7EEB-490D-A402-A8983E1AB1B5}"/>
                  </a:ext>
                </a:extLst>
              </p:cNvPr>
              <p:cNvSpPr txBox="1"/>
              <p:nvPr/>
            </p:nvSpPr>
            <p:spPr>
              <a:xfrm>
                <a:off x="1496599" y="1154972"/>
                <a:ext cx="305828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ja-JP" altLang="en-US" sz="2000" dirty="0">
                  <a:latin typeface="Times New Roman" panose="02020603050405020304" pitchFamily="18" charset="0"/>
                  <a:ea typeface="Meiryo UI" panose="020B0604030504040204" pitchFamily="50" charset="-128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7" name="テキスト ボックス 106">
                <a:extLst>
                  <a:ext uri="{FF2B5EF4-FFF2-40B4-BE49-F238E27FC236}">
                    <a16:creationId xmlns:a16="http://schemas.microsoft.com/office/drawing/2014/main" id="{8A74FB30-7EEB-490D-A402-A8983E1AB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599" y="1154972"/>
                <a:ext cx="305828" cy="307777"/>
              </a:xfrm>
              <a:prstGeom prst="rect">
                <a:avLst/>
              </a:prstGeom>
              <a:blipFill>
                <a:blip r:embed="rId4"/>
                <a:stretch>
                  <a:fillRect l="-24000" r="-10000" b="-1764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Oval 65">
            <a:extLst>
              <a:ext uri="{FF2B5EF4-FFF2-40B4-BE49-F238E27FC236}">
                <a16:creationId xmlns:a16="http://schemas.microsoft.com/office/drawing/2014/main" id="{B10C6732-36DC-4546-B66D-7CD63D59E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4461" y="2218582"/>
            <a:ext cx="410305" cy="394371"/>
          </a:xfrm>
          <a:prstGeom prst="ellipse">
            <a:avLst/>
          </a:prstGeom>
          <a:solidFill>
            <a:schemeClr val="accent1"/>
          </a:solidFill>
          <a:ln w="1905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10860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62">
            <a:extLst>
              <a:ext uri="{FF2B5EF4-FFF2-40B4-BE49-F238E27FC236}">
                <a16:creationId xmlns:a16="http://schemas.microsoft.com/office/drawing/2014/main" id="{B664287B-979D-431D-85DA-25EAE7F1FF07}"/>
              </a:ext>
            </a:extLst>
          </p:cNvPr>
          <p:cNvSpPr>
            <a:spLocks/>
          </p:cNvSpPr>
          <p:nvPr/>
        </p:nvSpPr>
        <p:spPr bwMode="auto">
          <a:xfrm>
            <a:off x="1917513" y="2402130"/>
            <a:ext cx="1657158" cy="796711"/>
          </a:xfrm>
          <a:custGeom>
            <a:avLst/>
            <a:gdLst>
              <a:gd name="T0" fmla="*/ 0 w 416"/>
              <a:gd name="T1" fmla="*/ 122 h 200"/>
              <a:gd name="T2" fmla="*/ 107 w 416"/>
              <a:gd name="T3" fmla="*/ 2 h 200"/>
              <a:gd name="T4" fmla="*/ 223 w 416"/>
              <a:gd name="T5" fmla="*/ 112 h 200"/>
              <a:gd name="T6" fmla="*/ 320 w 416"/>
              <a:gd name="T7" fmla="*/ 200 h 200"/>
              <a:gd name="T8" fmla="*/ 416 w 416"/>
              <a:gd name="T9" fmla="*/ 111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6" h="200">
                <a:moveTo>
                  <a:pt x="0" y="122"/>
                </a:moveTo>
                <a:cubicBezTo>
                  <a:pt x="35" y="62"/>
                  <a:pt x="70" y="3"/>
                  <a:pt x="107" y="2"/>
                </a:cubicBezTo>
                <a:cubicBezTo>
                  <a:pt x="144" y="0"/>
                  <a:pt x="192" y="73"/>
                  <a:pt x="223" y="112"/>
                </a:cubicBezTo>
                <a:cubicBezTo>
                  <a:pt x="254" y="151"/>
                  <a:pt x="287" y="200"/>
                  <a:pt x="320" y="200"/>
                </a:cubicBezTo>
                <a:cubicBezTo>
                  <a:pt x="352" y="200"/>
                  <a:pt x="383" y="168"/>
                  <a:pt x="416" y="111"/>
                </a:cubicBezTo>
              </a:path>
            </a:pathLst>
          </a:custGeom>
          <a:noFill/>
          <a:ln w="28575" cap="flat">
            <a:solidFill>
              <a:srgbClr val="385D8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6" name="Line 57">
            <a:extLst>
              <a:ext uri="{FF2B5EF4-FFF2-40B4-BE49-F238E27FC236}">
                <a16:creationId xmlns:a16="http://schemas.microsoft.com/office/drawing/2014/main" id="{773AF580-0ED2-4A5E-89EF-B07DF48D56CB}"/>
              </a:ext>
            </a:extLst>
          </p:cNvPr>
          <p:cNvSpPr>
            <a:spLocks noChangeShapeType="1"/>
          </p:cNvSpPr>
          <p:nvPr/>
        </p:nvSpPr>
        <p:spPr bwMode="auto">
          <a:xfrm>
            <a:off x="1786275" y="1338215"/>
            <a:ext cx="3935751" cy="0"/>
          </a:xfrm>
          <a:prstGeom prst="line">
            <a:avLst/>
          </a:prstGeom>
          <a:noFill/>
          <a:ln w="2857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7" name="Line 58">
            <a:extLst>
              <a:ext uri="{FF2B5EF4-FFF2-40B4-BE49-F238E27FC236}">
                <a16:creationId xmlns:a16="http://schemas.microsoft.com/office/drawing/2014/main" id="{4968AB72-5232-4A5E-9D3A-F42ABC206F44}"/>
              </a:ext>
            </a:extLst>
          </p:cNvPr>
          <p:cNvSpPr>
            <a:spLocks noChangeShapeType="1"/>
          </p:cNvSpPr>
          <p:nvPr/>
        </p:nvSpPr>
        <p:spPr bwMode="auto">
          <a:xfrm>
            <a:off x="1762373" y="3557056"/>
            <a:ext cx="3935751" cy="0"/>
          </a:xfrm>
          <a:prstGeom prst="line">
            <a:avLst/>
          </a:prstGeom>
          <a:noFill/>
          <a:ln w="28575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8" name="Oval 59">
            <a:extLst>
              <a:ext uri="{FF2B5EF4-FFF2-40B4-BE49-F238E27FC236}">
                <a16:creationId xmlns:a16="http://schemas.microsoft.com/office/drawing/2014/main" id="{894EDC89-E06A-4D94-A979-C2862BAD9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5375" y="1154972"/>
            <a:ext cx="410305" cy="394371"/>
          </a:xfrm>
          <a:prstGeom prst="ellipse">
            <a:avLst/>
          </a:prstGeom>
          <a:solidFill>
            <a:srgbClr val="0000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59" name="Oval 60">
            <a:extLst>
              <a:ext uri="{FF2B5EF4-FFF2-40B4-BE49-F238E27FC236}">
                <a16:creationId xmlns:a16="http://schemas.microsoft.com/office/drawing/2014/main" id="{E0D656B5-FC2E-450C-A401-AB6E206E7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5375" y="1154972"/>
            <a:ext cx="410305" cy="394371"/>
          </a:xfrm>
          <a:prstGeom prst="ellipse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1" name="Freeform 62">
            <a:extLst>
              <a:ext uri="{FF2B5EF4-FFF2-40B4-BE49-F238E27FC236}">
                <a16:creationId xmlns:a16="http://schemas.microsoft.com/office/drawing/2014/main" id="{B979A309-2600-4FFB-9B9B-F62CAAFB6641}"/>
              </a:ext>
            </a:extLst>
          </p:cNvPr>
          <p:cNvSpPr>
            <a:spLocks/>
          </p:cNvSpPr>
          <p:nvPr/>
        </p:nvSpPr>
        <p:spPr bwMode="auto">
          <a:xfrm>
            <a:off x="1917513" y="1547898"/>
            <a:ext cx="1657158" cy="796711"/>
          </a:xfrm>
          <a:custGeom>
            <a:avLst/>
            <a:gdLst>
              <a:gd name="T0" fmla="*/ 0 w 416"/>
              <a:gd name="T1" fmla="*/ 122 h 200"/>
              <a:gd name="T2" fmla="*/ 107 w 416"/>
              <a:gd name="T3" fmla="*/ 2 h 200"/>
              <a:gd name="T4" fmla="*/ 223 w 416"/>
              <a:gd name="T5" fmla="*/ 112 h 200"/>
              <a:gd name="T6" fmla="*/ 320 w 416"/>
              <a:gd name="T7" fmla="*/ 200 h 200"/>
              <a:gd name="T8" fmla="*/ 416 w 416"/>
              <a:gd name="T9" fmla="*/ 111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6" h="200">
                <a:moveTo>
                  <a:pt x="0" y="122"/>
                </a:moveTo>
                <a:cubicBezTo>
                  <a:pt x="35" y="62"/>
                  <a:pt x="70" y="3"/>
                  <a:pt x="107" y="2"/>
                </a:cubicBezTo>
                <a:cubicBezTo>
                  <a:pt x="144" y="0"/>
                  <a:pt x="192" y="73"/>
                  <a:pt x="223" y="112"/>
                </a:cubicBezTo>
                <a:cubicBezTo>
                  <a:pt x="254" y="151"/>
                  <a:pt x="287" y="200"/>
                  <a:pt x="320" y="200"/>
                </a:cubicBezTo>
                <a:cubicBezTo>
                  <a:pt x="352" y="200"/>
                  <a:pt x="383" y="168"/>
                  <a:pt x="416" y="111"/>
                </a:cubicBezTo>
              </a:path>
            </a:pathLst>
          </a:custGeom>
          <a:noFill/>
          <a:ln w="28575" cap="flat">
            <a:solidFill>
              <a:srgbClr val="385D8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2" name="Freeform 63">
            <a:extLst>
              <a:ext uri="{FF2B5EF4-FFF2-40B4-BE49-F238E27FC236}">
                <a16:creationId xmlns:a16="http://schemas.microsoft.com/office/drawing/2014/main" id="{8426FFFF-F233-4B89-BAD9-54E1DE2F3449}"/>
              </a:ext>
            </a:extLst>
          </p:cNvPr>
          <p:cNvSpPr>
            <a:spLocks/>
          </p:cNvSpPr>
          <p:nvPr/>
        </p:nvSpPr>
        <p:spPr bwMode="auto">
          <a:xfrm>
            <a:off x="3543130" y="1544853"/>
            <a:ext cx="1653173" cy="796711"/>
          </a:xfrm>
          <a:custGeom>
            <a:avLst/>
            <a:gdLst>
              <a:gd name="T0" fmla="*/ 0 w 415"/>
              <a:gd name="T1" fmla="*/ 122 h 200"/>
              <a:gd name="T2" fmla="*/ 106 w 415"/>
              <a:gd name="T3" fmla="*/ 2 h 200"/>
              <a:gd name="T4" fmla="*/ 223 w 415"/>
              <a:gd name="T5" fmla="*/ 112 h 200"/>
              <a:gd name="T6" fmla="*/ 319 w 415"/>
              <a:gd name="T7" fmla="*/ 200 h 200"/>
              <a:gd name="T8" fmla="*/ 415 w 415"/>
              <a:gd name="T9" fmla="*/ 111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5" h="200">
                <a:moveTo>
                  <a:pt x="0" y="122"/>
                </a:moveTo>
                <a:cubicBezTo>
                  <a:pt x="35" y="62"/>
                  <a:pt x="69" y="3"/>
                  <a:pt x="106" y="2"/>
                </a:cubicBezTo>
                <a:cubicBezTo>
                  <a:pt x="144" y="0"/>
                  <a:pt x="192" y="73"/>
                  <a:pt x="223" y="112"/>
                </a:cubicBezTo>
                <a:cubicBezTo>
                  <a:pt x="254" y="151"/>
                  <a:pt x="287" y="200"/>
                  <a:pt x="319" y="200"/>
                </a:cubicBezTo>
                <a:cubicBezTo>
                  <a:pt x="351" y="200"/>
                  <a:pt x="383" y="168"/>
                  <a:pt x="415" y="111"/>
                </a:cubicBezTo>
              </a:path>
            </a:pathLst>
          </a:custGeom>
          <a:noFill/>
          <a:ln w="28575" cap="flat">
            <a:solidFill>
              <a:srgbClr val="385D8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64" name="Oval 65">
            <a:extLst>
              <a:ext uri="{FF2B5EF4-FFF2-40B4-BE49-F238E27FC236}">
                <a16:creationId xmlns:a16="http://schemas.microsoft.com/office/drawing/2014/main" id="{463E9861-5176-44E3-9A4A-F2B14D128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7617" y="1630445"/>
            <a:ext cx="410305" cy="394371"/>
          </a:xfrm>
          <a:prstGeom prst="ellipse">
            <a:avLst/>
          </a:prstGeom>
          <a:solidFill>
            <a:schemeClr val="accent1"/>
          </a:solidFill>
          <a:ln w="1905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101" name="Freeform 102">
            <a:extLst>
              <a:ext uri="{FF2B5EF4-FFF2-40B4-BE49-F238E27FC236}">
                <a16:creationId xmlns:a16="http://schemas.microsoft.com/office/drawing/2014/main" id="{2F46298D-E137-469E-BF3E-B0F5D680A52D}"/>
              </a:ext>
            </a:extLst>
          </p:cNvPr>
          <p:cNvSpPr>
            <a:spLocks noEditPoints="1"/>
          </p:cNvSpPr>
          <p:nvPr/>
        </p:nvSpPr>
        <p:spPr bwMode="auto">
          <a:xfrm>
            <a:off x="1304264" y="1143020"/>
            <a:ext cx="179259" cy="2593292"/>
          </a:xfrm>
          <a:custGeom>
            <a:avLst/>
            <a:gdLst>
              <a:gd name="T0" fmla="*/ 569 w 1043"/>
              <a:gd name="T1" fmla="*/ 14903 h 14903"/>
              <a:gd name="T2" fmla="*/ 569 w 1043"/>
              <a:gd name="T3" fmla="*/ 95 h 14903"/>
              <a:gd name="T4" fmla="*/ 473 w 1043"/>
              <a:gd name="T5" fmla="*/ 95 h 14903"/>
              <a:gd name="T6" fmla="*/ 473 w 1043"/>
              <a:gd name="T7" fmla="*/ 14903 h 14903"/>
              <a:gd name="T8" fmla="*/ 569 w 1043"/>
              <a:gd name="T9" fmla="*/ 14903 h 14903"/>
              <a:gd name="T10" fmla="*/ 1030 w 1043"/>
              <a:gd name="T11" fmla="*/ 871 h 14903"/>
              <a:gd name="T12" fmla="*/ 521 w 1043"/>
              <a:gd name="T13" fmla="*/ 0 h 14903"/>
              <a:gd name="T14" fmla="*/ 13 w 1043"/>
              <a:gd name="T15" fmla="*/ 871 h 14903"/>
              <a:gd name="T16" fmla="*/ 31 w 1043"/>
              <a:gd name="T17" fmla="*/ 937 h 14903"/>
              <a:gd name="T18" fmla="*/ 96 w 1043"/>
              <a:gd name="T19" fmla="*/ 920 h 14903"/>
              <a:gd name="T20" fmla="*/ 563 w 1043"/>
              <a:gd name="T21" fmla="*/ 120 h 14903"/>
              <a:gd name="T22" fmla="*/ 480 w 1043"/>
              <a:gd name="T23" fmla="*/ 120 h 14903"/>
              <a:gd name="T24" fmla="*/ 947 w 1043"/>
              <a:gd name="T25" fmla="*/ 920 h 14903"/>
              <a:gd name="T26" fmla="*/ 1012 w 1043"/>
              <a:gd name="T27" fmla="*/ 937 h 14903"/>
              <a:gd name="T28" fmla="*/ 1030 w 1043"/>
              <a:gd name="T29" fmla="*/ 871 h 14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43" h="14903">
                <a:moveTo>
                  <a:pt x="569" y="14903"/>
                </a:moveTo>
                <a:lnTo>
                  <a:pt x="569" y="95"/>
                </a:lnTo>
                <a:lnTo>
                  <a:pt x="473" y="95"/>
                </a:lnTo>
                <a:lnTo>
                  <a:pt x="473" y="14903"/>
                </a:lnTo>
                <a:lnTo>
                  <a:pt x="569" y="14903"/>
                </a:lnTo>
                <a:close/>
                <a:moveTo>
                  <a:pt x="1030" y="871"/>
                </a:moveTo>
                <a:lnTo>
                  <a:pt x="521" y="0"/>
                </a:lnTo>
                <a:lnTo>
                  <a:pt x="13" y="871"/>
                </a:lnTo>
                <a:cubicBezTo>
                  <a:pt x="0" y="894"/>
                  <a:pt x="8" y="924"/>
                  <a:pt x="31" y="937"/>
                </a:cubicBezTo>
                <a:cubicBezTo>
                  <a:pt x="54" y="950"/>
                  <a:pt x="83" y="943"/>
                  <a:pt x="96" y="920"/>
                </a:cubicBezTo>
                <a:lnTo>
                  <a:pt x="563" y="120"/>
                </a:lnTo>
                <a:lnTo>
                  <a:pt x="480" y="120"/>
                </a:lnTo>
                <a:lnTo>
                  <a:pt x="947" y="920"/>
                </a:lnTo>
                <a:cubicBezTo>
                  <a:pt x="960" y="943"/>
                  <a:pt x="989" y="950"/>
                  <a:pt x="1012" y="937"/>
                </a:cubicBezTo>
                <a:cubicBezTo>
                  <a:pt x="1035" y="924"/>
                  <a:pt x="1043" y="894"/>
                  <a:pt x="1030" y="871"/>
                </a:cubicBez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テキスト ボックス 105">
                <a:extLst>
                  <a:ext uri="{FF2B5EF4-FFF2-40B4-BE49-F238E27FC236}">
                    <a16:creationId xmlns:a16="http://schemas.microsoft.com/office/drawing/2014/main" id="{E912AD07-E5DD-409E-9B73-563C879F945F}"/>
                  </a:ext>
                </a:extLst>
              </p:cNvPr>
              <p:cNvSpPr txBox="1"/>
              <p:nvPr/>
            </p:nvSpPr>
            <p:spPr>
              <a:xfrm>
                <a:off x="1466571" y="3350419"/>
                <a:ext cx="365883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ja-JP" altLang="en-US" sz="2000" dirty="0">
                  <a:latin typeface="Times New Roman" panose="02020603050405020304" pitchFamily="18" charset="0"/>
                  <a:ea typeface="Meiryo UI" panose="020B0604030504040204" pitchFamily="50" charset="-128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6" name="テキスト ボックス 105">
                <a:extLst>
                  <a:ext uri="{FF2B5EF4-FFF2-40B4-BE49-F238E27FC236}">
                    <a16:creationId xmlns:a16="http://schemas.microsoft.com/office/drawing/2014/main" id="{E912AD07-E5DD-409E-9B73-563C879F94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6571" y="3350419"/>
                <a:ext cx="365883" cy="307777"/>
              </a:xfrm>
              <a:prstGeom prst="rect">
                <a:avLst/>
              </a:prstGeom>
              <a:blipFill>
                <a:blip r:embed="rId3"/>
                <a:stretch>
                  <a:fillRect l="-10000" b="-1800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7" name="テキスト ボックス 106">
                <a:extLst>
                  <a:ext uri="{FF2B5EF4-FFF2-40B4-BE49-F238E27FC236}">
                    <a16:creationId xmlns:a16="http://schemas.microsoft.com/office/drawing/2014/main" id="{8A74FB30-7EEB-490D-A402-A8983E1AB1B5}"/>
                  </a:ext>
                </a:extLst>
              </p:cNvPr>
              <p:cNvSpPr txBox="1"/>
              <p:nvPr/>
            </p:nvSpPr>
            <p:spPr>
              <a:xfrm>
                <a:off x="1496599" y="1154972"/>
                <a:ext cx="305828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kumimoji="1" lang="en-US" altLang="ja-JP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ja-JP" altLang="en-US" sz="2000" dirty="0">
                  <a:latin typeface="Times New Roman" panose="02020603050405020304" pitchFamily="18" charset="0"/>
                  <a:ea typeface="Meiryo UI" panose="020B0604030504040204" pitchFamily="50" charset="-128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7" name="テキスト ボックス 106">
                <a:extLst>
                  <a:ext uri="{FF2B5EF4-FFF2-40B4-BE49-F238E27FC236}">
                    <a16:creationId xmlns:a16="http://schemas.microsoft.com/office/drawing/2014/main" id="{8A74FB30-7EEB-490D-A402-A8983E1AB1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6599" y="1154972"/>
                <a:ext cx="305828" cy="307777"/>
              </a:xfrm>
              <a:prstGeom prst="rect">
                <a:avLst/>
              </a:prstGeom>
              <a:blipFill>
                <a:blip r:embed="rId4"/>
                <a:stretch>
                  <a:fillRect l="-24000" r="-10000" b="-1764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Freeform 63">
            <a:extLst>
              <a:ext uri="{FF2B5EF4-FFF2-40B4-BE49-F238E27FC236}">
                <a16:creationId xmlns:a16="http://schemas.microsoft.com/office/drawing/2014/main" id="{676640A8-225C-4186-8050-C746048EEE8E}"/>
              </a:ext>
            </a:extLst>
          </p:cNvPr>
          <p:cNvSpPr>
            <a:spLocks/>
          </p:cNvSpPr>
          <p:nvPr/>
        </p:nvSpPr>
        <p:spPr bwMode="auto">
          <a:xfrm>
            <a:off x="3543130" y="2399085"/>
            <a:ext cx="1653173" cy="796711"/>
          </a:xfrm>
          <a:custGeom>
            <a:avLst/>
            <a:gdLst>
              <a:gd name="T0" fmla="*/ 0 w 415"/>
              <a:gd name="T1" fmla="*/ 122 h 200"/>
              <a:gd name="T2" fmla="*/ 106 w 415"/>
              <a:gd name="T3" fmla="*/ 2 h 200"/>
              <a:gd name="T4" fmla="*/ 223 w 415"/>
              <a:gd name="T5" fmla="*/ 112 h 200"/>
              <a:gd name="T6" fmla="*/ 319 w 415"/>
              <a:gd name="T7" fmla="*/ 200 h 200"/>
              <a:gd name="T8" fmla="*/ 415 w 415"/>
              <a:gd name="T9" fmla="*/ 111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5" h="200">
                <a:moveTo>
                  <a:pt x="0" y="122"/>
                </a:moveTo>
                <a:cubicBezTo>
                  <a:pt x="35" y="62"/>
                  <a:pt x="69" y="3"/>
                  <a:pt x="106" y="2"/>
                </a:cubicBezTo>
                <a:cubicBezTo>
                  <a:pt x="144" y="0"/>
                  <a:pt x="192" y="73"/>
                  <a:pt x="223" y="112"/>
                </a:cubicBezTo>
                <a:cubicBezTo>
                  <a:pt x="254" y="151"/>
                  <a:pt x="287" y="200"/>
                  <a:pt x="319" y="200"/>
                </a:cubicBezTo>
                <a:cubicBezTo>
                  <a:pt x="351" y="200"/>
                  <a:pt x="383" y="168"/>
                  <a:pt x="415" y="111"/>
                </a:cubicBezTo>
              </a:path>
            </a:pathLst>
          </a:custGeom>
          <a:noFill/>
          <a:ln w="28575" cap="flat">
            <a:solidFill>
              <a:srgbClr val="385D8A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0" name="Oval 65">
            <a:extLst>
              <a:ext uri="{FF2B5EF4-FFF2-40B4-BE49-F238E27FC236}">
                <a16:creationId xmlns:a16="http://schemas.microsoft.com/office/drawing/2014/main" id="{FA339273-8EA3-45EB-92BD-99A1D594E0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7617" y="2484677"/>
            <a:ext cx="410305" cy="394371"/>
          </a:xfrm>
          <a:prstGeom prst="ellipse">
            <a:avLst/>
          </a:prstGeom>
          <a:solidFill>
            <a:schemeClr val="accent1"/>
          </a:solidFill>
          <a:ln w="1905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75FD671-2D15-41B5-A973-60A0F193457C}"/>
              </a:ext>
            </a:extLst>
          </p:cNvPr>
          <p:cNvSpPr/>
          <p:nvPr/>
        </p:nvSpPr>
        <p:spPr>
          <a:xfrm>
            <a:off x="1773317" y="2394584"/>
            <a:ext cx="1458194" cy="9292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0" name="Freeform 61">
            <a:extLst>
              <a:ext uri="{FF2B5EF4-FFF2-40B4-BE49-F238E27FC236}">
                <a16:creationId xmlns:a16="http://schemas.microsoft.com/office/drawing/2014/main" id="{58587372-D7FE-4DB8-90F7-65A1F8FBC911}"/>
              </a:ext>
            </a:extLst>
          </p:cNvPr>
          <p:cNvSpPr>
            <a:spLocks noEditPoints="1"/>
          </p:cNvSpPr>
          <p:nvPr/>
        </p:nvSpPr>
        <p:spPr bwMode="auto">
          <a:xfrm>
            <a:off x="3140900" y="1549345"/>
            <a:ext cx="183243" cy="1995759"/>
          </a:xfrm>
          <a:custGeom>
            <a:avLst/>
            <a:gdLst>
              <a:gd name="T0" fmla="*/ 569 w 1043"/>
              <a:gd name="T1" fmla="*/ 0 h 11470"/>
              <a:gd name="T2" fmla="*/ 569 w 1043"/>
              <a:gd name="T3" fmla="*/ 11374 h 11470"/>
              <a:gd name="T4" fmla="*/ 473 w 1043"/>
              <a:gd name="T5" fmla="*/ 11374 h 11470"/>
              <a:gd name="T6" fmla="*/ 473 w 1043"/>
              <a:gd name="T7" fmla="*/ 0 h 11470"/>
              <a:gd name="T8" fmla="*/ 569 w 1043"/>
              <a:gd name="T9" fmla="*/ 0 h 11470"/>
              <a:gd name="T10" fmla="*/ 1030 w 1043"/>
              <a:gd name="T11" fmla="*/ 10599 h 11470"/>
              <a:gd name="T12" fmla="*/ 521 w 1043"/>
              <a:gd name="T13" fmla="*/ 11470 h 11470"/>
              <a:gd name="T14" fmla="*/ 13 w 1043"/>
              <a:gd name="T15" fmla="*/ 10599 h 11470"/>
              <a:gd name="T16" fmla="*/ 31 w 1043"/>
              <a:gd name="T17" fmla="*/ 10533 h 11470"/>
              <a:gd name="T18" fmla="*/ 96 w 1043"/>
              <a:gd name="T19" fmla="*/ 10550 h 11470"/>
              <a:gd name="T20" fmla="*/ 96 w 1043"/>
              <a:gd name="T21" fmla="*/ 10550 h 11470"/>
              <a:gd name="T22" fmla="*/ 563 w 1043"/>
              <a:gd name="T23" fmla="*/ 11350 h 11470"/>
              <a:gd name="T24" fmla="*/ 480 w 1043"/>
              <a:gd name="T25" fmla="*/ 11350 h 11470"/>
              <a:gd name="T26" fmla="*/ 947 w 1043"/>
              <a:gd name="T27" fmla="*/ 10550 h 11470"/>
              <a:gd name="T28" fmla="*/ 1012 w 1043"/>
              <a:gd name="T29" fmla="*/ 10533 h 11470"/>
              <a:gd name="T30" fmla="*/ 1030 w 1043"/>
              <a:gd name="T31" fmla="*/ 10599 h 11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43" h="11470">
                <a:moveTo>
                  <a:pt x="569" y="0"/>
                </a:moveTo>
                <a:lnTo>
                  <a:pt x="569" y="11374"/>
                </a:lnTo>
                <a:lnTo>
                  <a:pt x="473" y="11374"/>
                </a:lnTo>
                <a:lnTo>
                  <a:pt x="473" y="0"/>
                </a:lnTo>
                <a:lnTo>
                  <a:pt x="569" y="0"/>
                </a:lnTo>
                <a:close/>
                <a:moveTo>
                  <a:pt x="1030" y="10599"/>
                </a:moveTo>
                <a:lnTo>
                  <a:pt x="521" y="11470"/>
                </a:lnTo>
                <a:lnTo>
                  <a:pt x="13" y="10599"/>
                </a:lnTo>
                <a:cubicBezTo>
                  <a:pt x="0" y="10576"/>
                  <a:pt x="8" y="10546"/>
                  <a:pt x="31" y="10533"/>
                </a:cubicBezTo>
                <a:cubicBezTo>
                  <a:pt x="54" y="10520"/>
                  <a:pt x="83" y="10527"/>
                  <a:pt x="96" y="10550"/>
                </a:cubicBezTo>
                <a:lnTo>
                  <a:pt x="96" y="10550"/>
                </a:lnTo>
                <a:lnTo>
                  <a:pt x="563" y="11350"/>
                </a:lnTo>
                <a:lnTo>
                  <a:pt x="480" y="11350"/>
                </a:lnTo>
                <a:lnTo>
                  <a:pt x="947" y="10550"/>
                </a:lnTo>
                <a:cubicBezTo>
                  <a:pt x="960" y="10527"/>
                  <a:pt x="989" y="10520"/>
                  <a:pt x="1012" y="10533"/>
                </a:cubicBezTo>
                <a:cubicBezTo>
                  <a:pt x="1035" y="10546"/>
                  <a:pt x="1043" y="10576"/>
                  <a:pt x="1030" y="10599"/>
                </a:cubicBez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19087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正方形/長方形 27"/>
          <p:cNvSpPr/>
          <p:nvPr/>
        </p:nvSpPr>
        <p:spPr>
          <a:xfrm>
            <a:off x="2749871" y="1187386"/>
            <a:ext cx="2759049" cy="1428984"/>
          </a:xfrm>
          <a:prstGeom prst="rect">
            <a:avLst/>
          </a:prstGeom>
          <a:solidFill>
            <a:srgbClr val="9BBB59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cxnSp>
        <p:nvCxnSpPr>
          <p:cNvPr id="29" name="直線コネクタ 28"/>
          <p:cNvCxnSpPr/>
          <p:nvPr/>
        </p:nvCxnSpPr>
        <p:spPr>
          <a:xfrm>
            <a:off x="2749871" y="1570270"/>
            <a:ext cx="440112" cy="2286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30" name="直線コネクタ 29"/>
          <p:cNvCxnSpPr/>
          <p:nvPr/>
        </p:nvCxnSpPr>
        <p:spPr>
          <a:xfrm>
            <a:off x="3182375" y="1570270"/>
            <a:ext cx="0" cy="153888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31" name="直線コネクタ 30"/>
          <p:cNvCxnSpPr/>
          <p:nvPr/>
        </p:nvCxnSpPr>
        <p:spPr>
          <a:xfrm>
            <a:off x="5128643" y="1570270"/>
            <a:ext cx="0" cy="169354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35" name="直線コネクタ 34"/>
          <p:cNvCxnSpPr/>
          <p:nvPr/>
        </p:nvCxnSpPr>
        <p:spPr>
          <a:xfrm>
            <a:off x="2749871" y="1212150"/>
            <a:ext cx="2763900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36" name="テキスト ボックス 35"/>
          <p:cNvSpPr txBox="1"/>
          <p:nvPr/>
        </p:nvSpPr>
        <p:spPr>
          <a:xfrm>
            <a:off x="2675462" y="1567553"/>
            <a:ext cx="569387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QW</a:t>
            </a:r>
            <a:endParaRPr kumimoji="1" lang="ja-JP" altLang="en-US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cxnSp>
        <p:nvCxnSpPr>
          <p:cNvPr id="37" name="直線コネクタ 36"/>
          <p:cNvCxnSpPr/>
          <p:nvPr/>
        </p:nvCxnSpPr>
        <p:spPr>
          <a:xfrm>
            <a:off x="5128643" y="1579808"/>
            <a:ext cx="38512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38" name="直線矢印コネクタ 37"/>
          <p:cNvCxnSpPr/>
          <p:nvPr/>
        </p:nvCxnSpPr>
        <p:spPr>
          <a:xfrm flipV="1">
            <a:off x="2181737" y="941073"/>
            <a:ext cx="0" cy="4377097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tailEnd type="arrow"/>
          </a:ln>
          <a:effectLst/>
        </p:spPr>
      </p:cxnSp>
      <p:sp>
        <p:nvSpPr>
          <p:cNvPr id="40" name="右中かっこ 39"/>
          <p:cNvSpPr/>
          <p:nvPr/>
        </p:nvSpPr>
        <p:spPr>
          <a:xfrm>
            <a:off x="5651287" y="1176328"/>
            <a:ext cx="131617" cy="1401691"/>
          </a:xfrm>
          <a:prstGeom prst="rightBrace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41" name="右中かっこ 40"/>
          <p:cNvSpPr/>
          <p:nvPr/>
        </p:nvSpPr>
        <p:spPr>
          <a:xfrm>
            <a:off x="5615807" y="2616370"/>
            <a:ext cx="178886" cy="1085695"/>
          </a:xfrm>
          <a:prstGeom prst="rightBrace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42" name="右中かっこ 41"/>
          <p:cNvSpPr/>
          <p:nvPr/>
        </p:nvSpPr>
        <p:spPr>
          <a:xfrm>
            <a:off x="5600476" y="3756463"/>
            <a:ext cx="219680" cy="1439069"/>
          </a:xfrm>
          <a:prstGeom prst="rightBrace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5750413" y="1701271"/>
            <a:ext cx="877163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伝導帯</a:t>
            </a:r>
          </a:p>
        </p:txBody>
      </p:sp>
      <p:sp>
        <p:nvSpPr>
          <p:cNvPr id="44" name="テキスト ボックス 43"/>
          <p:cNvSpPr txBox="1"/>
          <p:nvPr/>
        </p:nvSpPr>
        <p:spPr>
          <a:xfrm>
            <a:off x="5820156" y="2989292"/>
            <a:ext cx="877163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禁止帯</a:t>
            </a:r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5838621" y="4286432"/>
            <a:ext cx="1107996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ja-JP" altLang="en-US" dirty="0">
                <a:solidFill>
                  <a:prstClr val="black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価電子帯</a:t>
            </a:r>
          </a:p>
        </p:txBody>
      </p:sp>
      <p:sp>
        <p:nvSpPr>
          <p:cNvPr id="48" name="正方形/長方形 47"/>
          <p:cNvSpPr/>
          <p:nvPr/>
        </p:nvSpPr>
        <p:spPr>
          <a:xfrm rot="10800000">
            <a:off x="2822962" y="3766548"/>
            <a:ext cx="2759049" cy="1428984"/>
          </a:xfrm>
          <a:prstGeom prst="rect">
            <a:avLst/>
          </a:prstGeom>
          <a:solidFill>
            <a:srgbClr val="F79646">
              <a:lumMod val="20000"/>
              <a:lumOff val="8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ＭＳ Ｐゴシック" panose="020B0600070205080204" pitchFamily="50" charset="-128"/>
              <a:cs typeface="+mn-cs"/>
            </a:endParaRPr>
          </a:p>
        </p:txBody>
      </p:sp>
      <p:cxnSp>
        <p:nvCxnSpPr>
          <p:cNvPr id="49" name="直線コネクタ 48"/>
          <p:cNvCxnSpPr/>
          <p:nvPr/>
        </p:nvCxnSpPr>
        <p:spPr>
          <a:xfrm rot="10800000">
            <a:off x="5141899" y="4810362"/>
            <a:ext cx="440112" cy="2286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74" name="直線コネクタ 73"/>
          <p:cNvCxnSpPr/>
          <p:nvPr/>
        </p:nvCxnSpPr>
        <p:spPr>
          <a:xfrm flipV="1">
            <a:off x="3208090" y="4655764"/>
            <a:ext cx="0" cy="135034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75" name="直線コネクタ 74"/>
          <p:cNvCxnSpPr/>
          <p:nvPr/>
        </p:nvCxnSpPr>
        <p:spPr>
          <a:xfrm flipV="1">
            <a:off x="5129115" y="4655764"/>
            <a:ext cx="0" cy="147346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2" name="直線コネクタ 81"/>
          <p:cNvCxnSpPr/>
          <p:nvPr/>
        </p:nvCxnSpPr>
        <p:spPr>
          <a:xfrm rot="10800000">
            <a:off x="2818111" y="5170768"/>
            <a:ext cx="2763900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83" name="テキスト ボックス 82"/>
          <p:cNvSpPr txBox="1"/>
          <p:nvPr/>
        </p:nvSpPr>
        <p:spPr>
          <a:xfrm>
            <a:off x="2685233" y="4460222"/>
            <a:ext cx="569387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QW</a:t>
            </a:r>
            <a:endParaRPr kumimoji="1" lang="ja-JP" altLang="en-US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cxnSp>
        <p:nvCxnSpPr>
          <p:cNvPr id="84" name="直線コネクタ 83"/>
          <p:cNvCxnSpPr/>
          <p:nvPr/>
        </p:nvCxnSpPr>
        <p:spPr>
          <a:xfrm rot="10800000">
            <a:off x="2818111" y="4803110"/>
            <a:ext cx="385128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87" name="テキスト ボックス 86"/>
          <p:cNvSpPr txBox="1"/>
          <p:nvPr/>
        </p:nvSpPr>
        <p:spPr>
          <a:xfrm>
            <a:off x="2150477" y="1367498"/>
            <a:ext cx="683200" cy="400110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20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Bulk</a:t>
            </a:r>
            <a:endParaRPr kumimoji="1" lang="ja-JP" altLang="en-US" sz="20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sp>
        <p:nvSpPr>
          <p:cNvPr id="89" name="テキスト ボックス 88"/>
          <p:cNvSpPr txBox="1"/>
          <p:nvPr/>
        </p:nvSpPr>
        <p:spPr>
          <a:xfrm>
            <a:off x="2151783" y="4636909"/>
            <a:ext cx="683200" cy="400110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914400"/>
            <a:r>
              <a:rPr kumimoji="1" lang="en-US" altLang="ja-JP" sz="2000" dirty="0">
                <a:solidFill>
                  <a:prstClr val="black"/>
                </a:solidFill>
                <a:latin typeface="Times New Roman" pitchFamily="18" charset="0"/>
                <a:ea typeface="ＭＳ Ｐゴシック" panose="020B0600070205080204" pitchFamily="50" charset="-128"/>
                <a:cs typeface="Times New Roman" pitchFamily="18" charset="0"/>
              </a:rPr>
              <a:t>Bulk</a:t>
            </a:r>
            <a:endParaRPr kumimoji="1" lang="ja-JP" altLang="en-US" sz="2000" dirty="0">
              <a:solidFill>
                <a:prstClr val="black"/>
              </a:solidFill>
              <a:latin typeface="Times New Roman" pitchFamily="18" charset="0"/>
              <a:ea typeface="ＭＳ Ｐゴシック" panose="020B0600070205080204" pitchFamily="50" charset="-128"/>
              <a:cs typeface="Times New Roman" pitchFamily="18" charset="0"/>
            </a:endParaRPr>
          </a:p>
        </p:txBody>
      </p:sp>
      <p:cxnSp>
        <p:nvCxnSpPr>
          <p:cNvPr id="90" name="直線コネクタ 89"/>
          <p:cNvCxnSpPr/>
          <p:nvPr/>
        </p:nvCxnSpPr>
        <p:spPr>
          <a:xfrm>
            <a:off x="3189983" y="1726633"/>
            <a:ext cx="1939132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91" name="直線コネクタ 90"/>
          <p:cNvCxnSpPr/>
          <p:nvPr/>
        </p:nvCxnSpPr>
        <p:spPr>
          <a:xfrm>
            <a:off x="3203237" y="4655764"/>
            <a:ext cx="1939132" cy="0"/>
          </a:xfrm>
          <a:prstGeom prst="line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32" name="Rectangle 103">
            <a:extLst>
              <a:ext uri="{FF2B5EF4-FFF2-40B4-BE49-F238E27FC236}">
                <a16:creationId xmlns:a16="http://schemas.microsoft.com/office/drawing/2014/main" id="{326DCF46-7424-4441-9EB1-60991BBEF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1256" y="2368219"/>
            <a:ext cx="307777" cy="1581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エネルギー</a:t>
            </a:r>
            <a:endParaRPr kumimoji="0" lang="ja-JP" altLang="ja-JP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52722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グラフ 15">
            <a:extLst>
              <a:ext uri="{FF2B5EF4-FFF2-40B4-BE49-F238E27FC236}">
                <a16:creationId xmlns:a16="http://schemas.microsoft.com/office/drawing/2014/main" id="{BB55D0A1-5ED0-4E58-9031-3B148EA11E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010681"/>
              </p:ext>
            </p:extLst>
          </p:nvPr>
        </p:nvGraphicFramePr>
        <p:xfrm>
          <a:off x="4671907" y="1746242"/>
          <a:ext cx="4017210" cy="4351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グラフ 14">
            <a:extLst>
              <a:ext uri="{FF2B5EF4-FFF2-40B4-BE49-F238E27FC236}">
                <a16:creationId xmlns:a16="http://schemas.microsoft.com/office/drawing/2014/main" id="{E6616758-CE9A-4B48-950F-FE2DB7F3BC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444013"/>
              </p:ext>
            </p:extLst>
          </p:nvPr>
        </p:nvGraphicFramePr>
        <p:xfrm>
          <a:off x="2628653" y="1746242"/>
          <a:ext cx="4017210" cy="4351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グラフ 5">
            <a:extLst>
              <a:ext uri="{FF2B5EF4-FFF2-40B4-BE49-F238E27FC236}">
                <a16:creationId xmlns:a16="http://schemas.microsoft.com/office/drawing/2014/main" id="{E2466461-8E28-4080-A905-3156FEF4544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7992682"/>
              </p:ext>
            </p:extLst>
          </p:nvPr>
        </p:nvGraphicFramePr>
        <p:xfrm>
          <a:off x="1615419" y="1746242"/>
          <a:ext cx="4017210" cy="4351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77BB3E0A-C813-4743-B0FA-DF0360F341CC}"/>
              </a:ext>
            </a:extLst>
          </p:cNvPr>
          <p:cNvCxnSpPr/>
          <p:nvPr/>
        </p:nvCxnSpPr>
        <p:spPr>
          <a:xfrm rot="16200000">
            <a:off x="-1092277" y="3849932"/>
            <a:ext cx="420737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2A101A54-DD88-4860-B9D4-30C601F993B9}"/>
              </a:ext>
            </a:extLst>
          </p:cNvPr>
          <p:cNvCxnSpPr/>
          <p:nvPr/>
        </p:nvCxnSpPr>
        <p:spPr>
          <a:xfrm>
            <a:off x="1011410" y="5953620"/>
            <a:ext cx="75568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CF9AD82-DDBD-4E5A-899F-3004A5033ACD}"/>
              </a:ext>
            </a:extLst>
          </p:cNvPr>
          <p:cNvSpPr txBox="1"/>
          <p:nvPr/>
        </p:nvSpPr>
        <p:spPr>
          <a:xfrm>
            <a:off x="169224" y="1864773"/>
            <a:ext cx="64649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放出スペクトル強度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67D42AB-33FB-464F-B419-036348E34464}"/>
              </a:ext>
            </a:extLst>
          </p:cNvPr>
          <p:cNvSpPr txBox="1"/>
          <p:nvPr/>
        </p:nvSpPr>
        <p:spPr>
          <a:xfrm>
            <a:off x="4010588" y="6098132"/>
            <a:ext cx="1558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波長</a:t>
            </a:r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41B15800-90E8-41A7-B142-65734BA3051C}"/>
              </a:ext>
            </a:extLst>
          </p:cNvPr>
          <p:cNvSpPr/>
          <p:nvPr/>
        </p:nvSpPr>
        <p:spPr>
          <a:xfrm>
            <a:off x="3431518" y="1216720"/>
            <a:ext cx="385011" cy="38501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06DA3FB9-0A63-4455-ACCD-65EAF769E67C}"/>
              </a:ext>
            </a:extLst>
          </p:cNvPr>
          <p:cNvSpPr/>
          <p:nvPr/>
        </p:nvSpPr>
        <p:spPr>
          <a:xfrm>
            <a:off x="4313231" y="1085198"/>
            <a:ext cx="648054" cy="64805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9" name="楕円 18">
            <a:extLst>
              <a:ext uri="{FF2B5EF4-FFF2-40B4-BE49-F238E27FC236}">
                <a16:creationId xmlns:a16="http://schemas.microsoft.com/office/drawing/2014/main" id="{4B1BCC4F-D55A-462F-9E89-2A366CB374A2}"/>
              </a:ext>
            </a:extLst>
          </p:cNvPr>
          <p:cNvSpPr/>
          <p:nvPr/>
        </p:nvSpPr>
        <p:spPr>
          <a:xfrm>
            <a:off x="6225698" y="954822"/>
            <a:ext cx="908805" cy="90880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aphicFrame>
        <p:nvGraphicFramePr>
          <p:cNvPr id="20" name="グラフ 19">
            <a:extLst>
              <a:ext uri="{FF2B5EF4-FFF2-40B4-BE49-F238E27FC236}">
                <a16:creationId xmlns:a16="http://schemas.microsoft.com/office/drawing/2014/main" id="{49B1E6E8-167D-48AB-8F15-55C51140E7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926926"/>
              </p:ext>
            </p:extLst>
          </p:nvPr>
        </p:nvGraphicFramePr>
        <p:xfrm>
          <a:off x="954100" y="1743091"/>
          <a:ext cx="4017210" cy="4351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1" name="楕円 20">
            <a:extLst>
              <a:ext uri="{FF2B5EF4-FFF2-40B4-BE49-F238E27FC236}">
                <a16:creationId xmlns:a16="http://schemas.microsoft.com/office/drawing/2014/main" id="{81E21498-84E9-4A70-85F7-AFB6E5B5EA3D}"/>
              </a:ext>
            </a:extLst>
          </p:cNvPr>
          <p:cNvSpPr/>
          <p:nvPr/>
        </p:nvSpPr>
        <p:spPr>
          <a:xfrm>
            <a:off x="2866452" y="1309822"/>
            <a:ext cx="262305" cy="262305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67388B6B-9F1B-470F-A9F8-19572BAC20C8}"/>
              </a:ext>
            </a:extLst>
          </p:cNvPr>
          <p:cNvCxnSpPr/>
          <p:nvPr/>
        </p:nvCxnSpPr>
        <p:spPr>
          <a:xfrm>
            <a:off x="1016228" y="715873"/>
            <a:ext cx="75568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389E909-7E9A-4A9E-AD3D-79A1C000D475}"/>
              </a:ext>
            </a:extLst>
          </p:cNvPr>
          <p:cNvSpPr txBox="1"/>
          <p:nvPr/>
        </p:nvSpPr>
        <p:spPr>
          <a:xfrm>
            <a:off x="3816529" y="115706"/>
            <a:ext cx="2357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>
                <a:latin typeface="Times New Roman" panose="02020603050405020304" pitchFamily="18" charset="0"/>
                <a:ea typeface="Meiryo UI" panose="020B0604030504040204" pitchFamily="50" charset="-128"/>
                <a:cs typeface="Times New Roman" panose="02020603050405020304" pitchFamily="18" charset="0"/>
              </a:rPr>
              <a:t>QD</a:t>
            </a:r>
            <a:r>
              <a:rPr kumimoji="1"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  <a:cs typeface="Meiryo UI" panose="020B0604030504040204" pitchFamily="50" charset="-128"/>
              </a:rPr>
              <a:t>の大きさ</a:t>
            </a:r>
          </a:p>
        </p:txBody>
      </p:sp>
    </p:spTree>
    <p:extLst>
      <p:ext uri="{BB962C8B-B14F-4D97-AF65-F5344CB8AC3E}">
        <p14:creationId xmlns:p14="http://schemas.microsoft.com/office/powerpoint/2010/main" val="210092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3147</TotalTime>
  <Words>361</Words>
  <Application>Microsoft Office PowerPoint</Application>
  <PresentationFormat>画面に合わせる (4:3)</PresentationFormat>
  <Paragraphs>179</Paragraphs>
  <Slides>30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30</vt:i4>
      </vt:variant>
    </vt:vector>
  </HeadingPairs>
  <TitlesOfParts>
    <vt:vector size="40" baseType="lpstr">
      <vt:lpstr>Meiryo UI</vt:lpstr>
      <vt:lpstr>ＭＳ Ｐゴシック</vt:lpstr>
      <vt:lpstr>游ゴシック</vt:lpstr>
      <vt:lpstr>游ゴシック Light</vt:lpstr>
      <vt:lpstr>Arial</vt:lpstr>
      <vt:lpstr>Calibri</vt:lpstr>
      <vt:lpstr>Calibri Light</vt:lpstr>
      <vt:lpstr>Cambria Math</vt:lpstr>
      <vt:lpstr>Times New Roman</vt:lpstr>
      <vt:lpstr>Office テーマ</vt:lpstr>
      <vt:lpstr>日本語フォントはMeiryo UIで統一 英語フォントはTimes New Romanで統一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Matsumoto</dc:creator>
  <cp:lastModifiedBy>Matsumoto</cp:lastModifiedBy>
  <cp:revision>154</cp:revision>
  <dcterms:created xsi:type="dcterms:W3CDTF">2016-12-14T05:17:45Z</dcterms:created>
  <dcterms:modified xsi:type="dcterms:W3CDTF">2018-01-23T08:31:51Z</dcterms:modified>
</cp:coreProperties>
</file>

<file path=docProps/thumbnail.jpeg>
</file>